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5" r:id="rId15"/>
    <p:sldId id="277" r:id="rId16"/>
    <p:sldId id="276" r:id="rId17"/>
    <p:sldId id="274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FDC8E-CF63-4263-8F72-B4CBA52254BA}" type="datetimeFigureOut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0DF18-57F1-4275-8494-255FDB2DD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49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F875-DE96-4ECD-8F08-D71C5FC4FB84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B534D-996E-4F4A-AF1B-F7B3C4800976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92A57-E663-41D5-913D-002D0C94B0E3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8165-6980-4115-9E41-4992994E3FF2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DAABD-45B7-4AF1-8D34-6FB03A7A785F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93056-44A4-4E6A-ACB3-EDD586605248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AA07A-FAAF-413C-8A37-43B44CF6B609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E4A4-462A-4973-83C4-2C24B0ABF48C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3B57-B66D-4AFF-8A76-7E3D9201DA3C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1452F-91A5-4ABB-A832-997F95F3796A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932A-C637-4778-91E2-39D9112BB9E3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3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4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9D42C-851A-41F4-9F49-A03EEE7C98F6}" type="datetime1">
              <a:rPr lang="zh-CN" altLang="en-US" smtClean="0"/>
              <a:t>2012-5-2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zh-CN" dirty="0"/>
              <a:t>多租户数据库云计算平台结构</a:t>
            </a:r>
            <a:r>
              <a:rPr lang="zh-CN" altLang="zh-CN" b="1" dirty="0"/>
              <a:t/>
            </a:r>
            <a:br>
              <a:rPr lang="zh-CN" altLang="zh-CN" b="1" dirty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4869160"/>
            <a:ext cx="6670366" cy="1752600"/>
          </a:xfrm>
        </p:spPr>
        <p:txBody>
          <a:bodyPr/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邹立达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01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3.2</a:t>
            </a:r>
            <a:r>
              <a:rPr lang="zh-CN" altLang="zh-CN" dirty="0"/>
              <a:t>多租户数据的均衡负载优先划分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522217"/>
            <a:ext cx="4958988" cy="2871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4869160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比较直观贪婪算法可简述如下：</a:t>
            </a:r>
            <a:r>
              <a:rPr lang="en-US" altLang="zh-CN" dirty="0"/>
              <a:t>1</a:t>
            </a:r>
            <a:r>
              <a:rPr lang="zh-CN" altLang="zh-CN" dirty="0"/>
              <a:t>）将租户按数据量从大到小排序。</a:t>
            </a:r>
            <a:r>
              <a:rPr lang="en-US" altLang="zh-CN" dirty="0"/>
              <a:t>2</a:t>
            </a:r>
            <a:r>
              <a:rPr lang="zh-CN" altLang="zh-CN" dirty="0"/>
              <a:t>）依次放入剩余空间最大的资源节点中，直到分配完毕。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17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4.</a:t>
            </a:r>
            <a:r>
              <a:rPr lang="zh-CN" altLang="zh-CN" dirty="0"/>
              <a:t>数据副本管理及放置策略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租户副本数量的需求是多样、变化的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1</a:t>
            </a:r>
            <a:r>
              <a:rPr lang="zh-CN" altLang="zh-CN" dirty="0"/>
              <a:t>）不同租户根据自身业务的需求，对数据副本的数量有着不同的约束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2</a:t>
            </a:r>
            <a:r>
              <a:rPr lang="zh-CN" altLang="zh-CN" dirty="0"/>
              <a:t>）随着业务的增长和应用变化，自身数据的副本数量也是应该能够自由定制的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3</a:t>
            </a:r>
            <a:r>
              <a:rPr lang="zh-CN" altLang="zh-CN" dirty="0"/>
              <a:t>）读写比率的不同，副本的数量对操作执行的效率也有不同的影响。比如只读型的数据，加大副本的数量会提高读效率。</a:t>
            </a:r>
          </a:p>
          <a:p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93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副本放置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副本放置有着不同的策略，镜像方案与交错方案</a:t>
            </a:r>
            <a:r>
              <a:rPr lang="zh-CN" altLang="zh-CN" dirty="0" smtClean="0"/>
              <a:t>较为</a:t>
            </a:r>
            <a:r>
              <a:rPr lang="zh-CN" altLang="zh-CN" dirty="0"/>
              <a:t>常见</a:t>
            </a:r>
            <a:r>
              <a:rPr lang="zh-CN" altLang="zh-CN" dirty="0" smtClean="0"/>
              <a:t>。</a:t>
            </a:r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3236099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8571763"/>
              </p:ext>
            </p:extLst>
          </p:nvPr>
        </p:nvGraphicFramePr>
        <p:xfrm>
          <a:off x="4716016" y="2996952"/>
          <a:ext cx="3143639" cy="244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Visio" r:id="rId4" imgW="3311550" imgH="2576872" progId="Visio.Drawing.11">
                  <p:embed/>
                </p:oleObj>
              </mc:Choice>
              <mc:Fallback>
                <p:oleObj name="Visio" r:id="rId4" imgW="3311550" imgH="2576872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2996952"/>
                        <a:ext cx="3143639" cy="24482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接连接符 7"/>
          <p:cNvCxnSpPr/>
          <p:nvPr/>
        </p:nvCxnSpPr>
        <p:spPr>
          <a:xfrm>
            <a:off x="4283968" y="2708920"/>
            <a:ext cx="0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62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副本要</a:t>
            </a:r>
            <a:r>
              <a:rPr lang="zh-CN" altLang="en-US" dirty="0"/>
              <a:t>研究的</a:t>
            </a:r>
            <a:r>
              <a:rPr lang="zh-CN" altLang="en-US" dirty="0" smtClean="0"/>
              <a:t>问题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/>
              <a:t>）如果用户没有给出副本的数量约束，需讨论何时创建副本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/>
              <a:t>）需讨论各种副本方案，在因数据增长产生溢出时，数据副本的迁移策略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/>
              <a:t>）若数据操作任务是资源利用的主要瓶颈，数据及其副本该如何分布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58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5.</a:t>
            </a:r>
            <a:r>
              <a:rPr lang="zh-CN" altLang="zh-CN" dirty="0"/>
              <a:t>租户访问的一致性策略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4204440" cy="332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831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）租户的索引有可能分布式的建立，还需讨论索引的一致性问题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）没有</a:t>
            </a:r>
            <a:r>
              <a:rPr lang="zh-CN" altLang="en-US" dirty="0"/>
              <a:t>考虑</a:t>
            </a:r>
            <a:r>
              <a:rPr lang="zh-CN" altLang="en-US" dirty="0" smtClean="0"/>
              <a:t>同</a:t>
            </a:r>
            <a:r>
              <a:rPr lang="zh-CN" altLang="en-US" dirty="0"/>
              <a:t>一数据的同时读写、写写冲突的并发一致性问题及他们的封锁协议。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00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6.</a:t>
            </a:r>
            <a:r>
              <a:rPr lang="zh-CN" altLang="en-US" dirty="0"/>
              <a:t>资源节点的</a:t>
            </a:r>
            <a:r>
              <a:rPr lang="zh-CN" altLang="en-US" dirty="0" smtClean="0"/>
              <a:t>结构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16832"/>
            <a:ext cx="3528392" cy="345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76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下一步工作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快速访问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15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1.</a:t>
            </a:r>
            <a:r>
              <a:rPr lang="zh-CN" altLang="zh-CN" dirty="0"/>
              <a:t>多租户数据</a:t>
            </a:r>
            <a:r>
              <a:rPr lang="zh-CN" altLang="zh-CN" dirty="0" smtClean="0"/>
              <a:t>存储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 smtClean="0"/>
              <a:t>在</a:t>
            </a:r>
            <a:r>
              <a:rPr lang="zh-CN" altLang="zh-CN" dirty="0"/>
              <a:t>云计算平台的需求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1.1</a:t>
            </a:r>
            <a:r>
              <a:rPr lang="zh-CN" altLang="zh-CN" dirty="0"/>
              <a:t>计算平台处理多租户数据的</a:t>
            </a:r>
            <a:r>
              <a:rPr lang="zh-CN" altLang="zh-CN" dirty="0" smtClean="0"/>
              <a:t>必要性</a:t>
            </a:r>
            <a:endParaRPr lang="en-US" altLang="zh-CN" dirty="0" smtClean="0"/>
          </a:p>
          <a:p>
            <a:r>
              <a:rPr lang="en-US" altLang="zh-CN" dirty="0" smtClean="0"/>
              <a:t>1.2</a:t>
            </a:r>
            <a:r>
              <a:rPr lang="zh-CN" altLang="zh-CN" dirty="0"/>
              <a:t>多租户数据库在云计算平台上的数据管理需求与特性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39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/>
              <a:t>计算平台处理多租户数据的必要性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数据量过</a:t>
            </a:r>
            <a:r>
              <a:rPr lang="zh-CN" altLang="zh-CN" dirty="0" smtClean="0"/>
              <a:t>大</a:t>
            </a:r>
            <a:endParaRPr lang="en-US" altLang="zh-CN" dirty="0" smtClean="0"/>
          </a:p>
          <a:p>
            <a:r>
              <a:rPr lang="zh-CN" altLang="zh-CN" dirty="0"/>
              <a:t>数据处理服务请求过</a:t>
            </a:r>
            <a:r>
              <a:rPr lang="zh-CN" altLang="zh-CN" dirty="0" smtClean="0"/>
              <a:t>大</a:t>
            </a:r>
            <a:endParaRPr lang="en-US" altLang="zh-CN" dirty="0" smtClean="0"/>
          </a:p>
          <a:p>
            <a:r>
              <a:rPr lang="zh-CN" altLang="zh-CN" dirty="0"/>
              <a:t>冗余性</a:t>
            </a:r>
            <a:r>
              <a:rPr lang="zh-CN" altLang="zh-CN" dirty="0" smtClean="0"/>
              <a:t>需求</a:t>
            </a:r>
            <a:endParaRPr lang="en-US" altLang="zh-CN" dirty="0" smtClean="0"/>
          </a:p>
          <a:p>
            <a:r>
              <a:rPr lang="zh-CN" altLang="zh-CN" dirty="0"/>
              <a:t>扩展性</a:t>
            </a:r>
            <a:r>
              <a:rPr lang="zh-CN" altLang="zh-CN" dirty="0" smtClean="0"/>
              <a:t>需求</a:t>
            </a:r>
            <a:endParaRPr lang="en-US" altLang="zh-CN" dirty="0" smtClean="0"/>
          </a:p>
          <a:p>
            <a:r>
              <a:rPr lang="zh-CN" altLang="zh-CN" dirty="0"/>
              <a:t>为并发操作提供可能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907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dirty="0"/>
              <a:t>多租户数据库在云计算平台上的数据管理需求与特性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zh-CN" dirty="0"/>
              <a:t>多租户数据库租户数量多、单租户的信息数据量</a:t>
            </a:r>
            <a:r>
              <a:rPr lang="zh-CN" altLang="zh-CN" dirty="0" smtClean="0"/>
              <a:t>少</a:t>
            </a:r>
            <a:endParaRPr lang="en-US" altLang="zh-CN" dirty="0" smtClean="0"/>
          </a:p>
          <a:p>
            <a:r>
              <a:rPr lang="zh-CN" altLang="zh-CN" dirty="0" smtClean="0"/>
              <a:t>多</a:t>
            </a:r>
            <a:r>
              <a:rPr lang="zh-CN" altLang="zh-CN" dirty="0"/>
              <a:t>租户数据库为保证租户数据的可用性，容错性，会对租户数据建立</a:t>
            </a:r>
            <a:r>
              <a:rPr lang="zh-CN" altLang="zh-CN" dirty="0" smtClean="0"/>
              <a:t>副本</a:t>
            </a:r>
            <a:endParaRPr lang="en-US" altLang="zh-CN" dirty="0" smtClean="0"/>
          </a:p>
          <a:p>
            <a:r>
              <a:rPr lang="zh-CN" altLang="zh-CN" dirty="0"/>
              <a:t>多租户数据</a:t>
            </a:r>
            <a:r>
              <a:rPr lang="zh-CN" altLang="zh-CN" dirty="0" smtClean="0"/>
              <a:t>是交易型</a:t>
            </a:r>
            <a:r>
              <a:rPr lang="zh-CN" altLang="en-US" dirty="0"/>
              <a:t>的</a:t>
            </a:r>
            <a:r>
              <a:rPr lang="zh-CN" altLang="zh-CN" dirty="0" smtClean="0"/>
              <a:t>，</a:t>
            </a:r>
            <a:r>
              <a:rPr lang="zh-CN" altLang="zh-CN" dirty="0"/>
              <a:t>租户数据应有严格</a:t>
            </a:r>
            <a:r>
              <a:rPr lang="zh-CN" altLang="zh-CN" dirty="0" smtClean="0"/>
              <a:t>一致性</a:t>
            </a:r>
            <a:endParaRPr lang="en-US" altLang="zh-CN" dirty="0" smtClean="0"/>
          </a:p>
          <a:p>
            <a:r>
              <a:rPr lang="zh-CN" altLang="zh-CN" dirty="0"/>
              <a:t>多租户数据是动态增加</a:t>
            </a:r>
            <a:r>
              <a:rPr lang="zh-CN" altLang="zh-CN" dirty="0" smtClean="0"/>
              <a:t>的</a:t>
            </a:r>
            <a:endParaRPr lang="en-US" altLang="zh-CN" dirty="0" smtClean="0"/>
          </a:p>
          <a:p>
            <a:r>
              <a:rPr lang="zh-CN" altLang="zh-CN" dirty="0"/>
              <a:t>资源高度共享，资源的使用动态伸缩</a:t>
            </a:r>
            <a:endParaRPr lang="en-US" altLang="zh-CN" dirty="0"/>
          </a:p>
          <a:p>
            <a:r>
              <a:rPr lang="zh-CN" altLang="zh-CN" dirty="0" smtClean="0"/>
              <a:t>租户</a:t>
            </a:r>
            <a:r>
              <a:rPr lang="zh-CN" altLang="zh-CN" dirty="0"/>
              <a:t>间的数据具有独立性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99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2.</a:t>
            </a:r>
            <a:r>
              <a:rPr lang="zh-CN" altLang="zh-CN" dirty="0"/>
              <a:t>多租户数据库的云计算平台结构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0768"/>
            <a:ext cx="5256584" cy="456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86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数据划分、副本确定、数据放置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35930"/>
            <a:ext cx="6732209" cy="462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901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</a:t>
            </a:r>
            <a:r>
              <a:rPr lang="zh-CN" altLang="zh-CN" dirty="0"/>
              <a:t>租户数据划分策略及放置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假设</a:t>
            </a:r>
            <a:r>
              <a:rPr lang="zh-CN" altLang="zh-CN" dirty="0" smtClean="0"/>
              <a:t>：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1</a:t>
            </a:r>
            <a:r>
              <a:rPr lang="zh-CN" altLang="zh-CN" dirty="0"/>
              <a:t>）同一个租户的总数据量不会大于单个数据结节点的容量，一个数据节点可以容纳多个租户的数据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2</a:t>
            </a:r>
            <a:r>
              <a:rPr lang="zh-CN" altLang="zh-CN" dirty="0"/>
              <a:t>）租户之间没有事务上的协同，不会跨租户进行操作，因此无需考虑分布式事务管理。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分类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1</a:t>
            </a:r>
            <a:r>
              <a:rPr lang="zh-CN" altLang="zh-CN" dirty="0"/>
              <a:t>）</a:t>
            </a:r>
            <a:r>
              <a:rPr lang="zh-CN" altLang="zh-CN" b="1" dirty="0"/>
              <a:t>划分粒度</a:t>
            </a:r>
            <a:r>
              <a:rPr lang="zh-CN" altLang="zh-CN" dirty="0"/>
              <a:t>主要有以数据库实例为单位，以表为单位，以外键关联的表群为单位，以元组为单位（水平切分），以列为单位（垂直切分），以及以水平、垂直两种方式的混合划分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2</a:t>
            </a:r>
            <a:r>
              <a:rPr lang="zh-CN" altLang="zh-CN" dirty="0"/>
              <a:t>）</a:t>
            </a:r>
            <a:r>
              <a:rPr lang="zh-CN" altLang="zh-CN" b="1" dirty="0"/>
              <a:t>划分方法</a:t>
            </a:r>
            <a:r>
              <a:rPr lang="zh-CN" altLang="zh-CN" dirty="0"/>
              <a:t>也有多种，如轮转、范围、哈希等方式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3</a:t>
            </a:r>
            <a:r>
              <a:rPr lang="zh-CN" altLang="zh-CN" dirty="0"/>
              <a:t>）</a:t>
            </a:r>
            <a:r>
              <a:rPr lang="zh-CN" altLang="zh-CN" b="1" dirty="0"/>
              <a:t>划分依据</a:t>
            </a:r>
            <a:r>
              <a:rPr lang="zh-CN" altLang="zh-CN" dirty="0"/>
              <a:t>主要有数据量、周期访问量的均衡分布两种标准。</a:t>
            </a:r>
            <a:endParaRPr lang="en-US" altLang="zh-CN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44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3.1</a:t>
            </a:r>
            <a:r>
              <a:rPr lang="zh-CN" altLang="zh-CN" dirty="0"/>
              <a:t>多租户数据的散列划分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4536504" cy="2063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33055"/>
            <a:ext cx="3960440" cy="21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341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ld">
  <a:themeElements>
    <a:clrScheme name="龙腾四海">
      <a:dk1>
        <a:sysClr val="windowText" lastClr="000000"/>
      </a:dk1>
      <a:lt1>
        <a:sysClr val="window" lastClr="CCE8C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zld</Template>
  <TotalTime>3434</TotalTime>
  <Words>620</Words>
  <Application>Microsoft Office PowerPoint</Application>
  <PresentationFormat>全屏显示(4:3)</PresentationFormat>
  <Paragraphs>65</Paragraphs>
  <Slides>17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zld</vt:lpstr>
      <vt:lpstr>Visio</vt:lpstr>
      <vt:lpstr>多租户数据库云计算平台结构 </vt:lpstr>
      <vt:lpstr>1.多租户数据存储 在云计算平台的需求</vt:lpstr>
      <vt:lpstr>计算平台处理多租户数据的必要性</vt:lpstr>
      <vt:lpstr>多租户数据库在云计算平台上的数据管理需求与特性</vt:lpstr>
      <vt:lpstr>2.多租户数据库的云计算平台结构</vt:lpstr>
      <vt:lpstr>数据划分、副本确定、数据放置</vt:lpstr>
      <vt:lpstr>3.租户数据划分策略及放置</vt:lpstr>
      <vt:lpstr>PowerPoint 演示文稿</vt:lpstr>
      <vt:lpstr>3.1多租户数据的散列划分</vt:lpstr>
      <vt:lpstr>3.2多租户数据的均衡负载优先划分</vt:lpstr>
      <vt:lpstr>4.数据副本管理及放置策略</vt:lpstr>
      <vt:lpstr>副本放置</vt:lpstr>
      <vt:lpstr>副本要研究的问题</vt:lpstr>
      <vt:lpstr>5.租户访问的一致性策略</vt:lpstr>
      <vt:lpstr>PowerPoint 演示文稿</vt:lpstr>
      <vt:lpstr>6.资源节点的结构</vt:lpstr>
      <vt:lpstr>下一步工作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无模式数据库的数据模型及关系运算转换 </dc:title>
  <dc:creator>Administrator</dc:creator>
  <cp:lastModifiedBy>Administrator</cp:lastModifiedBy>
  <cp:revision>51</cp:revision>
  <dcterms:created xsi:type="dcterms:W3CDTF">2012-03-23T02:16:46Z</dcterms:created>
  <dcterms:modified xsi:type="dcterms:W3CDTF">2012-05-02T01:38:57Z</dcterms:modified>
</cp:coreProperties>
</file>