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4" r:id="rId2"/>
    <p:sldMasterId id="2147483686" r:id="rId3"/>
  </p:sldMasterIdLst>
  <p:notesMasterIdLst>
    <p:notesMasterId r:id="rId32"/>
  </p:notesMasterIdLst>
  <p:sldIdLst>
    <p:sldId id="290" r:id="rId4"/>
    <p:sldId id="283" r:id="rId5"/>
    <p:sldId id="268" r:id="rId6"/>
    <p:sldId id="291" r:id="rId7"/>
    <p:sldId id="285" r:id="rId8"/>
    <p:sldId id="274" r:id="rId9"/>
    <p:sldId id="275" r:id="rId10"/>
    <p:sldId id="262" r:id="rId11"/>
    <p:sldId id="263" r:id="rId12"/>
    <p:sldId id="264" r:id="rId13"/>
    <p:sldId id="265" r:id="rId14"/>
    <p:sldId id="266" r:id="rId15"/>
    <p:sldId id="267" r:id="rId16"/>
    <p:sldId id="269" r:id="rId17"/>
    <p:sldId id="286" r:id="rId18"/>
    <p:sldId id="273" r:id="rId19"/>
    <p:sldId id="276" r:id="rId20"/>
    <p:sldId id="287" r:id="rId21"/>
    <p:sldId id="289" r:id="rId22"/>
    <p:sldId id="288" r:id="rId23"/>
    <p:sldId id="279" r:id="rId24"/>
    <p:sldId id="270" r:id="rId25"/>
    <p:sldId id="271" r:id="rId26"/>
    <p:sldId id="272" r:id="rId27"/>
    <p:sldId id="280" r:id="rId28"/>
    <p:sldId id="281" r:id="rId29"/>
    <p:sldId id="282" r:id="rId30"/>
    <p:sldId id="292" r:id="rId31"/>
  </p:sldIdLst>
  <p:sldSz cx="9144000" cy="6858000" type="screen4x3"/>
  <p:notesSz cx="6858000" cy="9144000"/>
  <p:defaultTextStyle>
    <a:defPPr>
      <a:defRPr lang="zh-CN"/>
    </a:defPPr>
    <a:lvl1pPr marL="0" algn="l" defTabSz="914400" rtl="0" eaLnBrk="1" latinLnBrk="0" hangingPunct="1">
      <a:defRPr lang="zh-CN" sz="1800" kern="1200">
        <a:solidFill>
          <a:schemeClr val="tx1"/>
        </a:solidFill>
        <a:latin typeface="+mn-lt"/>
        <a:ea typeface="+mn-ea"/>
        <a:cs typeface="+mn-cs"/>
      </a:defRPr>
    </a:lvl1pPr>
    <a:lvl2pPr marL="457200" algn="l" defTabSz="914400" rtl="0" eaLnBrk="1" latinLnBrk="0" hangingPunct="1">
      <a:defRPr lang="zh-CN" sz="1800" kern="1200">
        <a:solidFill>
          <a:schemeClr val="tx1"/>
        </a:solidFill>
        <a:latin typeface="+mn-lt"/>
        <a:ea typeface="+mn-ea"/>
        <a:cs typeface="+mn-cs"/>
      </a:defRPr>
    </a:lvl2pPr>
    <a:lvl3pPr marL="914400" algn="l" defTabSz="914400" rtl="0" eaLnBrk="1" latinLnBrk="0" hangingPunct="1">
      <a:defRPr lang="zh-CN" sz="1800" kern="1200">
        <a:solidFill>
          <a:schemeClr val="tx1"/>
        </a:solidFill>
        <a:latin typeface="+mn-lt"/>
        <a:ea typeface="+mn-ea"/>
        <a:cs typeface="+mn-cs"/>
      </a:defRPr>
    </a:lvl3pPr>
    <a:lvl4pPr marL="1371600" algn="l" defTabSz="914400" rtl="0" eaLnBrk="1" latinLnBrk="0" hangingPunct="1">
      <a:defRPr lang="zh-CN" sz="1800" kern="1200">
        <a:solidFill>
          <a:schemeClr val="tx1"/>
        </a:solidFill>
        <a:latin typeface="+mn-lt"/>
        <a:ea typeface="+mn-ea"/>
        <a:cs typeface="+mn-cs"/>
      </a:defRPr>
    </a:lvl4pPr>
    <a:lvl5pPr marL="1828800" algn="l" defTabSz="914400" rtl="0" eaLnBrk="1" latinLnBrk="0" hangingPunct="1">
      <a:defRPr lang="zh-CN" sz="1800" kern="1200">
        <a:solidFill>
          <a:schemeClr val="tx1"/>
        </a:solidFill>
        <a:latin typeface="+mn-lt"/>
        <a:ea typeface="+mn-ea"/>
        <a:cs typeface="+mn-cs"/>
      </a:defRPr>
    </a:lvl5pPr>
    <a:lvl6pPr marL="2286000" algn="l" defTabSz="914400" rtl="0" eaLnBrk="1" latinLnBrk="0" hangingPunct="1">
      <a:defRPr lang="zh-CN" sz="1800" kern="1200">
        <a:solidFill>
          <a:schemeClr val="tx1"/>
        </a:solidFill>
        <a:latin typeface="+mn-lt"/>
        <a:ea typeface="+mn-ea"/>
        <a:cs typeface="+mn-cs"/>
      </a:defRPr>
    </a:lvl6pPr>
    <a:lvl7pPr marL="2743200" algn="l" defTabSz="914400" rtl="0" eaLnBrk="1" latinLnBrk="0" hangingPunct="1">
      <a:defRPr lang="zh-CN" sz="1800" kern="1200">
        <a:solidFill>
          <a:schemeClr val="tx1"/>
        </a:solidFill>
        <a:latin typeface="+mn-lt"/>
        <a:ea typeface="+mn-ea"/>
        <a:cs typeface="+mn-cs"/>
      </a:defRPr>
    </a:lvl7pPr>
    <a:lvl8pPr marL="3200400" algn="l" defTabSz="914400" rtl="0" eaLnBrk="1" latinLnBrk="0" hangingPunct="1">
      <a:defRPr lang="zh-CN" sz="1800" kern="1200">
        <a:solidFill>
          <a:schemeClr val="tx1"/>
        </a:solidFill>
        <a:latin typeface="+mn-lt"/>
        <a:ea typeface="+mn-ea"/>
        <a:cs typeface="+mn-cs"/>
      </a:defRPr>
    </a:lvl8pPr>
    <a:lvl9pPr marL="3657600" algn="l" defTabSz="914400" rtl="0" eaLnBrk="1" latinLnBrk="0" hangingPunct="1">
      <a:defRPr lang="zh-CN"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7478" autoAdjust="0"/>
  </p:normalViewPr>
  <p:slideViewPr>
    <p:cSldViewPr>
      <p:cViewPr varScale="1">
        <p:scale>
          <a:sx n="79" d="100"/>
          <a:sy n="79" d="100"/>
        </p:scale>
        <p:origin x="-1218" y="-8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viewProps" Target="view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notesMaster" Target="notesMasters/notesMaster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AA5CACA-61CB-46F1-9B5E-59404BF873AC}" type="datetimeFigureOut">
              <a:rPr lang="zh-CN" altLang="en-US" smtClean="0"/>
              <a:t>2010/9/27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0691EDA-D8CC-4459-BC72-0D66D9844158}" type="slidenum">
              <a:rPr lang="zh-CN" altLang="en-US" smtClean="0"/>
              <a:t>‹#›</a:t>
            </a:fld>
            <a:endParaRPr lang="zh-CN" altLang="en-US"/>
          </a:p>
        </p:txBody>
      </p:sp>
    </p:spTree>
    <p:extLst>
      <p:ext uri="{BB962C8B-B14F-4D97-AF65-F5344CB8AC3E}">
        <p14:creationId xmlns:p14="http://schemas.microsoft.com/office/powerpoint/2010/main" val="42448050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0691EDA-D8CC-4459-BC72-0D66D9844158}" type="slidenum">
              <a:rPr lang="zh-CN" altLang="en-US" smtClean="0"/>
              <a:t>2</a:t>
            </a:fld>
            <a:endParaRPr lang="zh-CN" altLang="en-US"/>
          </a:p>
        </p:txBody>
      </p:sp>
    </p:spTree>
    <p:extLst>
      <p:ext uri="{BB962C8B-B14F-4D97-AF65-F5344CB8AC3E}">
        <p14:creationId xmlns:p14="http://schemas.microsoft.com/office/powerpoint/2010/main" val="3865974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0691EDA-D8CC-4459-BC72-0D66D9844158}" type="slidenum">
              <a:rPr altLang="en-US" smtClean="0">
                <a:solidFill>
                  <a:prstClr val="black"/>
                </a:solidFill>
                <a:ea typeface="宋体"/>
              </a:rPr>
              <a:pPr/>
              <a:t>20</a:t>
            </a:fld>
            <a:endParaRPr altLang="en-US">
              <a:solidFill>
                <a:prstClr val="black"/>
              </a:solidFill>
              <a:ea typeface="宋体"/>
            </a:endParaRPr>
          </a:p>
        </p:txBody>
      </p:sp>
    </p:spTree>
    <p:extLst>
      <p:ext uri="{BB962C8B-B14F-4D97-AF65-F5344CB8AC3E}">
        <p14:creationId xmlns:p14="http://schemas.microsoft.com/office/powerpoint/2010/main" val="29764092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0691EDA-D8CC-4459-BC72-0D66D9844158}" type="slidenum">
              <a:rPr altLang="en-US" smtClean="0">
                <a:solidFill>
                  <a:prstClr val="black"/>
                </a:solidFill>
                <a:ea typeface="宋体"/>
              </a:rPr>
              <a:pPr/>
              <a:t>21</a:t>
            </a:fld>
            <a:endParaRPr altLang="en-US">
              <a:solidFill>
                <a:prstClr val="black"/>
              </a:solidFill>
              <a:ea typeface="宋体"/>
            </a:endParaRPr>
          </a:p>
        </p:txBody>
      </p:sp>
    </p:spTree>
    <p:extLst>
      <p:ext uri="{BB962C8B-B14F-4D97-AF65-F5344CB8AC3E}">
        <p14:creationId xmlns:p14="http://schemas.microsoft.com/office/powerpoint/2010/main" val="29764092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表单设计人员通过图形化的表单设计器编写</a:t>
            </a:r>
            <a:r>
              <a:rPr lang="en-US" altLang="zh-CN" dirty="0" smtClean="0"/>
              <a:t>XML</a:t>
            </a:r>
            <a:r>
              <a:rPr lang="zh-CN" altLang="en-US" dirty="0" smtClean="0"/>
              <a:t>来描述需要的表单，用户通过表单浏览器浏览发布的表单，录入数据，发布指令，表单浏览器将验证后的数据提交到数据总线中，通过控制总线调用工作流引擎，规则引擎，消息中心等其他构建来处理数据，完成用户的请求。</a:t>
            </a:r>
            <a:endParaRPr lang="zh-CN" altLang="en-US" dirty="0"/>
          </a:p>
        </p:txBody>
      </p:sp>
      <p:sp>
        <p:nvSpPr>
          <p:cNvPr id="4" name="灯片编号占位符 3"/>
          <p:cNvSpPr>
            <a:spLocks noGrp="1"/>
          </p:cNvSpPr>
          <p:nvPr>
            <p:ph type="sldNum" sz="quarter" idx="10"/>
          </p:nvPr>
        </p:nvSpPr>
        <p:spPr/>
        <p:txBody>
          <a:bodyPr/>
          <a:lstStyle/>
          <a:p>
            <a:fld id="{10691EDA-D8CC-4459-BC72-0D66D9844158}" type="slidenum">
              <a:rPr lang="zh-CN" altLang="en-US" smtClean="0"/>
              <a:t>22</a:t>
            </a:fld>
            <a:endParaRPr lang="zh-CN" altLang="en-US"/>
          </a:p>
        </p:txBody>
      </p:sp>
    </p:spTree>
    <p:extLst>
      <p:ext uri="{BB962C8B-B14F-4D97-AF65-F5344CB8AC3E}">
        <p14:creationId xmlns:p14="http://schemas.microsoft.com/office/powerpoint/2010/main" val="9862183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0691EDA-D8CC-4459-BC72-0D66D9844158}" type="slidenum">
              <a:rPr altLang="en-US" smtClean="0">
                <a:solidFill>
                  <a:prstClr val="black"/>
                </a:solidFill>
                <a:ea typeface="宋体"/>
              </a:rPr>
              <a:pPr/>
              <a:t>23</a:t>
            </a:fld>
            <a:endParaRPr altLang="en-US">
              <a:solidFill>
                <a:prstClr val="black"/>
              </a:solidFill>
              <a:ea typeface="宋体"/>
            </a:endParaRPr>
          </a:p>
        </p:txBody>
      </p:sp>
    </p:spTree>
    <p:extLst>
      <p:ext uri="{BB962C8B-B14F-4D97-AF65-F5344CB8AC3E}">
        <p14:creationId xmlns:p14="http://schemas.microsoft.com/office/powerpoint/2010/main" val="9862183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0691EDA-D8CC-4459-BC72-0D66D9844158}" type="slidenum">
              <a:rPr altLang="en-US" smtClean="0">
                <a:solidFill>
                  <a:prstClr val="black"/>
                </a:solidFill>
                <a:ea typeface="宋体"/>
              </a:rPr>
              <a:pPr/>
              <a:t>24</a:t>
            </a:fld>
            <a:endParaRPr altLang="en-US">
              <a:solidFill>
                <a:prstClr val="black"/>
              </a:solidFill>
              <a:ea typeface="宋体"/>
            </a:endParaRPr>
          </a:p>
        </p:txBody>
      </p:sp>
    </p:spTree>
    <p:extLst>
      <p:ext uri="{BB962C8B-B14F-4D97-AF65-F5344CB8AC3E}">
        <p14:creationId xmlns:p14="http://schemas.microsoft.com/office/powerpoint/2010/main" val="98621838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0691EDA-D8CC-4459-BC72-0D66D9844158}" type="slidenum">
              <a:rPr altLang="en-US" smtClean="0">
                <a:solidFill>
                  <a:prstClr val="black"/>
                </a:solidFill>
                <a:ea typeface="宋体"/>
              </a:rPr>
              <a:pPr/>
              <a:t>25</a:t>
            </a:fld>
            <a:endParaRPr altLang="en-US">
              <a:solidFill>
                <a:prstClr val="black"/>
              </a:solidFill>
              <a:ea typeface="宋体"/>
            </a:endParaRPr>
          </a:p>
        </p:txBody>
      </p:sp>
    </p:spTree>
    <p:extLst>
      <p:ext uri="{BB962C8B-B14F-4D97-AF65-F5344CB8AC3E}">
        <p14:creationId xmlns:p14="http://schemas.microsoft.com/office/powerpoint/2010/main" val="98621838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0691EDA-D8CC-4459-BC72-0D66D9844158}" type="slidenum">
              <a:rPr altLang="en-US" smtClean="0">
                <a:solidFill>
                  <a:prstClr val="black"/>
                </a:solidFill>
                <a:ea typeface="宋体"/>
              </a:rPr>
              <a:pPr/>
              <a:t>26</a:t>
            </a:fld>
            <a:endParaRPr altLang="en-US">
              <a:solidFill>
                <a:prstClr val="black"/>
              </a:solidFill>
              <a:ea typeface="宋体"/>
            </a:endParaRPr>
          </a:p>
        </p:txBody>
      </p:sp>
    </p:spTree>
    <p:extLst>
      <p:ext uri="{BB962C8B-B14F-4D97-AF65-F5344CB8AC3E}">
        <p14:creationId xmlns:p14="http://schemas.microsoft.com/office/powerpoint/2010/main" val="98621838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0691EDA-D8CC-4459-BC72-0D66D9844158}" type="slidenum">
              <a:rPr altLang="en-US" smtClean="0">
                <a:solidFill>
                  <a:prstClr val="black"/>
                </a:solidFill>
                <a:ea typeface="宋体"/>
              </a:rPr>
              <a:pPr/>
              <a:t>27</a:t>
            </a:fld>
            <a:endParaRPr altLang="en-US">
              <a:solidFill>
                <a:prstClr val="black"/>
              </a:solidFill>
              <a:ea typeface="宋体"/>
            </a:endParaRPr>
          </a:p>
        </p:txBody>
      </p:sp>
    </p:spTree>
    <p:extLst>
      <p:ext uri="{BB962C8B-B14F-4D97-AF65-F5344CB8AC3E}">
        <p14:creationId xmlns:p14="http://schemas.microsoft.com/office/powerpoint/2010/main" val="98621838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0691EDA-D8CC-4459-BC72-0D66D9844158}" type="slidenum">
              <a:rPr altLang="en-US" smtClean="0">
                <a:solidFill>
                  <a:prstClr val="black"/>
                </a:solidFill>
                <a:ea typeface="宋体"/>
              </a:rPr>
              <a:pPr/>
              <a:t>28</a:t>
            </a:fld>
            <a:endParaRPr altLang="en-US">
              <a:solidFill>
                <a:prstClr val="black"/>
              </a:solidFill>
              <a:ea typeface="宋体"/>
            </a:endParaRPr>
          </a:p>
        </p:txBody>
      </p:sp>
    </p:spTree>
    <p:extLst>
      <p:ext uri="{BB962C8B-B14F-4D97-AF65-F5344CB8AC3E}">
        <p14:creationId xmlns:p14="http://schemas.microsoft.com/office/powerpoint/2010/main" val="9862183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可扩展分面元数据语言，</a:t>
            </a:r>
            <a:r>
              <a:rPr lang="en-US" altLang="zh-CN" dirty="0" smtClean="0"/>
              <a:t>http://www.xml.com/pub/a/2003/01/22/xfml.html</a:t>
            </a:r>
            <a:r>
              <a:rPr lang="zh-CN" altLang="en-US" smtClean="0"/>
              <a:t>，先分类面，再分组面，组面下面还有亚组面</a:t>
            </a:r>
            <a:endParaRPr lang="zh-CN" altLang="en-US" dirty="0"/>
          </a:p>
        </p:txBody>
      </p:sp>
      <p:sp>
        <p:nvSpPr>
          <p:cNvPr id="4" name="灯片编号占位符 3"/>
          <p:cNvSpPr>
            <a:spLocks noGrp="1"/>
          </p:cNvSpPr>
          <p:nvPr>
            <p:ph type="sldNum" sz="quarter" idx="10"/>
          </p:nvPr>
        </p:nvSpPr>
        <p:spPr/>
        <p:txBody>
          <a:bodyPr/>
          <a:lstStyle/>
          <a:p>
            <a:fld id="{10691EDA-D8CC-4459-BC72-0D66D9844158}" type="slidenum">
              <a:rPr lang="zh-CN" altLang="en-US" smtClean="0"/>
              <a:t>6</a:t>
            </a:fld>
            <a:endParaRPr lang="zh-CN" altLang="en-US"/>
          </a:p>
        </p:txBody>
      </p:sp>
    </p:spTree>
    <p:extLst>
      <p:ext uri="{BB962C8B-B14F-4D97-AF65-F5344CB8AC3E}">
        <p14:creationId xmlns:p14="http://schemas.microsoft.com/office/powerpoint/2010/main" val="9542239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0" lang="zh-CN" altLang="en-US" sz="1800" b="0" i="0" u="none" strike="noStrike" kern="1200" cap="none" spc="0" normalizeH="0" baseline="0" noProof="0" dirty="0" smtClean="0">
                <a:ln>
                  <a:noFill/>
                </a:ln>
                <a:solidFill>
                  <a:prstClr val="black"/>
                </a:solidFill>
                <a:effectLst/>
                <a:uLnTx/>
                <a:uFillTx/>
                <a:latin typeface="楷体_GB2312"/>
                <a:ea typeface="+mn-ea"/>
                <a:cs typeface="+mn-cs"/>
              </a:rPr>
              <a:t>；这种表现是抽象的，可以借助不同的表现处理器形成在不同设备上的不同表现，如</a:t>
            </a:r>
            <a:r>
              <a:rPr kumimoji="0" lang="en-US" altLang="zh-CN" sz="1800" b="0" i="0" u="none" strike="noStrike" kern="1200" cap="none" spc="0" normalizeH="0" baseline="0" noProof="0" dirty="0" smtClean="0">
                <a:ln>
                  <a:noFill/>
                </a:ln>
                <a:solidFill>
                  <a:prstClr val="black"/>
                </a:solidFill>
                <a:effectLst/>
                <a:uLnTx/>
                <a:uFillTx/>
                <a:latin typeface="楷体_GB2312"/>
                <a:ea typeface="+mn-ea"/>
                <a:cs typeface="+mn-cs"/>
              </a:rPr>
              <a:t>Windows</a:t>
            </a:r>
            <a:r>
              <a:rPr kumimoji="0" lang="zh-CN" altLang="en-US" sz="1800" b="0" i="0" u="none" strike="noStrike" kern="1200" cap="none" spc="0" normalizeH="0" baseline="0" noProof="0" dirty="0" smtClean="0">
                <a:ln>
                  <a:noFill/>
                </a:ln>
                <a:solidFill>
                  <a:prstClr val="black"/>
                </a:solidFill>
                <a:effectLst/>
                <a:uLnTx/>
                <a:uFillTx/>
                <a:latin typeface="楷体_GB2312"/>
                <a:ea typeface="+mn-ea"/>
                <a:cs typeface="+mn-cs"/>
              </a:rPr>
              <a:t>上的窗体、桌面浏览器上的</a:t>
            </a:r>
            <a:r>
              <a:rPr kumimoji="0" lang="en-US" altLang="zh-CN" sz="1800" b="0" i="0" u="none" strike="noStrike" kern="1200" cap="none" spc="0" normalizeH="0" baseline="0" noProof="0" dirty="0" smtClean="0">
                <a:ln>
                  <a:noFill/>
                </a:ln>
                <a:solidFill>
                  <a:prstClr val="black"/>
                </a:solidFill>
                <a:effectLst/>
                <a:uLnTx/>
                <a:uFillTx/>
                <a:latin typeface="楷体_GB2312"/>
                <a:ea typeface="+mn-ea"/>
                <a:cs typeface="+mn-cs"/>
              </a:rPr>
              <a:t>XHTML</a:t>
            </a:r>
            <a:r>
              <a:rPr kumimoji="0" lang="zh-CN" altLang="en-US" sz="1800" b="0" i="0" u="none" strike="noStrike" kern="1200" cap="none" spc="0" normalizeH="0" baseline="0" noProof="0" dirty="0" smtClean="0">
                <a:ln>
                  <a:noFill/>
                </a:ln>
                <a:solidFill>
                  <a:prstClr val="black"/>
                </a:solidFill>
                <a:effectLst/>
                <a:uLnTx/>
                <a:uFillTx/>
                <a:latin typeface="楷体_GB2312"/>
                <a:ea typeface="+mn-ea"/>
                <a:cs typeface="+mn-cs"/>
              </a:rPr>
              <a:t>窗体、手机上的</a:t>
            </a:r>
            <a:r>
              <a:rPr kumimoji="0" lang="en-US" altLang="zh-CN" sz="1800" b="0" i="0" u="none" strike="noStrike" kern="1200" cap="none" spc="0" normalizeH="0" baseline="0" noProof="0" dirty="0" smtClean="0">
                <a:ln>
                  <a:noFill/>
                </a:ln>
                <a:solidFill>
                  <a:prstClr val="black"/>
                </a:solidFill>
                <a:effectLst/>
                <a:uLnTx/>
                <a:uFillTx/>
                <a:latin typeface="楷体_GB2312"/>
                <a:ea typeface="+mn-ea"/>
                <a:cs typeface="+mn-cs"/>
              </a:rPr>
              <a:t>WML</a:t>
            </a:r>
            <a:r>
              <a:rPr kumimoji="0" lang="zh-CN" altLang="en-US" sz="1800" b="0" i="0" u="none" strike="noStrike" kern="1200" cap="none" spc="0" normalizeH="0" baseline="0" noProof="0" dirty="0" smtClean="0">
                <a:ln>
                  <a:noFill/>
                </a:ln>
                <a:solidFill>
                  <a:prstClr val="black"/>
                </a:solidFill>
                <a:effectLst/>
                <a:uLnTx/>
                <a:uFillTx/>
                <a:latin typeface="楷体_GB2312"/>
                <a:ea typeface="+mn-ea"/>
                <a:cs typeface="+mn-cs"/>
              </a:rPr>
              <a:t>窗体、面向盲人用户的浏览器窗体等</a:t>
            </a:r>
            <a:endParaRPr lang="zh-CN" altLang="en-US" dirty="0"/>
          </a:p>
        </p:txBody>
      </p:sp>
      <p:sp>
        <p:nvSpPr>
          <p:cNvPr id="4" name="灯片编号占位符 3"/>
          <p:cNvSpPr>
            <a:spLocks noGrp="1"/>
          </p:cNvSpPr>
          <p:nvPr>
            <p:ph type="sldNum" sz="quarter" idx="10"/>
          </p:nvPr>
        </p:nvSpPr>
        <p:spPr/>
        <p:txBody>
          <a:bodyPr/>
          <a:lstStyle/>
          <a:p>
            <a:fld id="{10691EDA-D8CC-4459-BC72-0D66D9844158}" type="slidenum">
              <a:rPr lang="zh-CN" altLang="en-US" smtClean="0"/>
              <a:t>7</a:t>
            </a:fld>
            <a:endParaRPr lang="zh-CN" altLang="en-US"/>
          </a:p>
        </p:txBody>
      </p:sp>
    </p:spTree>
    <p:extLst>
      <p:ext uri="{BB962C8B-B14F-4D97-AF65-F5344CB8AC3E}">
        <p14:creationId xmlns:p14="http://schemas.microsoft.com/office/powerpoint/2010/main" val="24870680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容器控件中包括的布局标记和组织方式</a:t>
            </a:r>
            <a:endParaRPr lang="zh-CN" altLang="en-US" dirty="0"/>
          </a:p>
        </p:txBody>
      </p:sp>
      <p:sp>
        <p:nvSpPr>
          <p:cNvPr id="4" name="灯片编号占位符 3"/>
          <p:cNvSpPr>
            <a:spLocks noGrp="1"/>
          </p:cNvSpPr>
          <p:nvPr>
            <p:ph type="sldNum" sz="quarter" idx="10"/>
          </p:nvPr>
        </p:nvSpPr>
        <p:spPr/>
        <p:txBody>
          <a:bodyPr/>
          <a:lstStyle/>
          <a:p>
            <a:fld id="{10691EDA-D8CC-4459-BC72-0D66D9844158}" type="slidenum">
              <a:rPr lang="zh-CN" altLang="en-US" smtClean="0"/>
              <a:t>12</a:t>
            </a:fld>
            <a:endParaRPr lang="zh-CN" altLang="en-US"/>
          </a:p>
        </p:txBody>
      </p:sp>
    </p:spTree>
    <p:extLst>
      <p:ext uri="{BB962C8B-B14F-4D97-AF65-F5344CB8AC3E}">
        <p14:creationId xmlns:p14="http://schemas.microsoft.com/office/powerpoint/2010/main" val="667755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输入控件中包括的输入方式和选择方式</a:t>
            </a:r>
            <a:endParaRPr lang="zh-CN" altLang="en-US" dirty="0"/>
          </a:p>
        </p:txBody>
      </p:sp>
      <p:sp>
        <p:nvSpPr>
          <p:cNvPr id="4" name="灯片编号占位符 3"/>
          <p:cNvSpPr>
            <a:spLocks noGrp="1"/>
          </p:cNvSpPr>
          <p:nvPr>
            <p:ph type="sldNum" sz="quarter" idx="10"/>
          </p:nvPr>
        </p:nvSpPr>
        <p:spPr/>
        <p:txBody>
          <a:bodyPr/>
          <a:lstStyle/>
          <a:p>
            <a:fld id="{10691EDA-D8CC-4459-BC72-0D66D9844158}" type="slidenum">
              <a:rPr lang="zh-CN" altLang="en-US" smtClean="0"/>
              <a:t>13</a:t>
            </a:fld>
            <a:endParaRPr lang="zh-CN" altLang="en-US"/>
          </a:p>
        </p:txBody>
      </p:sp>
    </p:spTree>
    <p:extLst>
      <p:ext uri="{BB962C8B-B14F-4D97-AF65-F5344CB8AC3E}">
        <p14:creationId xmlns:p14="http://schemas.microsoft.com/office/powerpoint/2010/main" val="19047295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表单设计人员通过图形化的表单设计器编写</a:t>
            </a:r>
            <a:r>
              <a:rPr lang="en-US" altLang="zh-CN" dirty="0" smtClean="0"/>
              <a:t>XML</a:t>
            </a:r>
            <a:r>
              <a:rPr lang="zh-CN" altLang="en-US" dirty="0" smtClean="0"/>
              <a:t>来描述需要的表单，用户通过表单浏览器浏览发布的表单，录入数据，发布指令，表单浏览器将验证后的数据提交到数据总线中，通过控制总线调用工作流引擎，规则引擎，消息中心等其他构建来处理数据，完成用户的请求。</a:t>
            </a:r>
            <a:endParaRPr lang="zh-CN" altLang="en-US" dirty="0"/>
          </a:p>
        </p:txBody>
      </p:sp>
      <p:sp>
        <p:nvSpPr>
          <p:cNvPr id="4" name="灯片编号占位符 3"/>
          <p:cNvSpPr>
            <a:spLocks noGrp="1"/>
          </p:cNvSpPr>
          <p:nvPr>
            <p:ph type="sldNum" sz="quarter" idx="10"/>
          </p:nvPr>
        </p:nvSpPr>
        <p:spPr/>
        <p:txBody>
          <a:bodyPr/>
          <a:lstStyle/>
          <a:p>
            <a:fld id="{10691EDA-D8CC-4459-BC72-0D66D9844158}" type="slidenum">
              <a:rPr lang="zh-CN" altLang="en-US" smtClean="0"/>
              <a:t>14</a:t>
            </a:fld>
            <a:endParaRPr lang="zh-CN" altLang="en-US"/>
          </a:p>
        </p:txBody>
      </p:sp>
    </p:spTree>
    <p:extLst>
      <p:ext uri="{BB962C8B-B14F-4D97-AF65-F5344CB8AC3E}">
        <p14:creationId xmlns:p14="http://schemas.microsoft.com/office/powerpoint/2010/main" val="9862183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通过这种抽象的分离，将元数据扩展到在运行时进行修改和设定，从而延展了元数据的定义能力，增加了用户自定义单据的动态能力和灵活性，丰富了“自定义表单”技术的强大展现能力</a:t>
            </a:r>
            <a:endParaRPr lang="zh-CN" altLang="en-US" dirty="0"/>
          </a:p>
        </p:txBody>
      </p:sp>
      <p:sp>
        <p:nvSpPr>
          <p:cNvPr id="4" name="灯片编号占位符 3"/>
          <p:cNvSpPr>
            <a:spLocks noGrp="1"/>
          </p:cNvSpPr>
          <p:nvPr>
            <p:ph type="sldNum" sz="quarter" idx="10"/>
          </p:nvPr>
        </p:nvSpPr>
        <p:spPr/>
        <p:txBody>
          <a:bodyPr/>
          <a:lstStyle/>
          <a:p>
            <a:fld id="{10691EDA-D8CC-4459-BC72-0D66D9844158}" type="slidenum">
              <a:rPr lang="zh-CN" altLang="en-US" smtClean="0"/>
              <a:t>17</a:t>
            </a:fld>
            <a:endParaRPr lang="zh-CN" altLang="en-US"/>
          </a:p>
        </p:txBody>
      </p:sp>
    </p:spTree>
    <p:extLst>
      <p:ext uri="{BB962C8B-B14F-4D97-AF65-F5344CB8AC3E}">
        <p14:creationId xmlns:p14="http://schemas.microsoft.com/office/powerpoint/2010/main" val="29764092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通过这种抽象的分离，将元数据扩展到在运行时进行修改和设定，从而延展了元数据的定义能力，增加了用户自定义单据的动态能力和灵活性，丰富了“自定义表单”技术的强大展现能力</a:t>
            </a:r>
            <a:endParaRPr lang="zh-CN" altLang="en-US" dirty="0"/>
          </a:p>
        </p:txBody>
      </p:sp>
      <p:sp>
        <p:nvSpPr>
          <p:cNvPr id="4" name="灯片编号占位符 3"/>
          <p:cNvSpPr>
            <a:spLocks noGrp="1"/>
          </p:cNvSpPr>
          <p:nvPr>
            <p:ph type="sldNum" sz="quarter" idx="10"/>
          </p:nvPr>
        </p:nvSpPr>
        <p:spPr/>
        <p:txBody>
          <a:bodyPr/>
          <a:lstStyle/>
          <a:p>
            <a:fld id="{10691EDA-D8CC-4459-BC72-0D66D9844158}" type="slidenum">
              <a:rPr altLang="en-US" smtClean="0">
                <a:solidFill>
                  <a:prstClr val="black"/>
                </a:solidFill>
                <a:ea typeface="宋体"/>
              </a:rPr>
              <a:pPr/>
              <a:t>18</a:t>
            </a:fld>
            <a:endParaRPr altLang="en-US">
              <a:solidFill>
                <a:prstClr val="black"/>
              </a:solidFill>
              <a:ea typeface="宋体"/>
            </a:endParaRPr>
          </a:p>
        </p:txBody>
      </p:sp>
    </p:spTree>
    <p:extLst>
      <p:ext uri="{BB962C8B-B14F-4D97-AF65-F5344CB8AC3E}">
        <p14:creationId xmlns:p14="http://schemas.microsoft.com/office/powerpoint/2010/main" val="29764092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通过这种抽象的分离，将元数据扩展到在运行时进行修改和设定，从而延展了元数据的定义能力，增加了用户自定义单据的动态能力和灵活性，丰富了“自定义表单”技术的强大展现能力</a:t>
            </a:r>
            <a:endParaRPr lang="zh-CN" altLang="en-US" dirty="0"/>
          </a:p>
        </p:txBody>
      </p:sp>
      <p:sp>
        <p:nvSpPr>
          <p:cNvPr id="4" name="灯片编号占位符 3"/>
          <p:cNvSpPr>
            <a:spLocks noGrp="1"/>
          </p:cNvSpPr>
          <p:nvPr>
            <p:ph type="sldNum" sz="quarter" idx="10"/>
          </p:nvPr>
        </p:nvSpPr>
        <p:spPr/>
        <p:txBody>
          <a:bodyPr/>
          <a:lstStyle/>
          <a:p>
            <a:fld id="{10691EDA-D8CC-4459-BC72-0D66D9844158}" type="slidenum">
              <a:rPr altLang="en-US" smtClean="0">
                <a:solidFill>
                  <a:prstClr val="black"/>
                </a:solidFill>
                <a:ea typeface="宋体"/>
              </a:rPr>
              <a:pPr/>
              <a:t>19</a:t>
            </a:fld>
            <a:endParaRPr altLang="en-US">
              <a:solidFill>
                <a:prstClr val="black"/>
              </a:solidFill>
              <a:ea typeface="宋体"/>
            </a:endParaRPr>
          </a:p>
        </p:txBody>
      </p:sp>
    </p:spTree>
    <p:extLst>
      <p:ext uri="{BB962C8B-B14F-4D97-AF65-F5344CB8AC3E}">
        <p14:creationId xmlns:p14="http://schemas.microsoft.com/office/powerpoint/2010/main" val="297640923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Master" Target="../slideMasters/slideMaster3.xml"/><Relationship Id="rId4" Type="http://schemas.openxmlformats.org/officeDocument/2006/relationships/image" Target="../media/image4.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15" descr="dwsc"/>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4049713" y="3116263"/>
            <a:ext cx="1044575" cy="62547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5" name="图片 7" descr="bg.jp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6350"/>
            <a:ext cx="9144000" cy="4178300"/>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7" name="日期占位符 3"/>
          <p:cNvSpPr>
            <a:spLocks noGrp="1"/>
          </p:cNvSpPr>
          <p:nvPr>
            <p:ph type="dt" sz="half" idx="10"/>
          </p:nvPr>
        </p:nvSpPr>
        <p:spPr/>
        <p:txBody>
          <a:bodyPr/>
          <a:lstStyle>
            <a:lvl1pPr>
              <a:defRPr/>
            </a:lvl1pPr>
          </a:lstStyle>
          <a:p>
            <a:pPr>
              <a:defRPr/>
            </a:pPr>
            <a:r>
              <a:rPr lang="zh-CN" altLang="en-US" smtClean="0">
                <a:solidFill>
                  <a:prstClr val="black"/>
                </a:solidFill>
              </a:rPr>
              <a:t>地纬计算机软件有限公司</a:t>
            </a:r>
            <a:endParaRPr lang="en-US" altLang="ko-KR" dirty="0">
              <a:solidFill>
                <a:prstClr val="black"/>
              </a:solidFill>
            </a:endParaRPr>
          </a:p>
        </p:txBody>
      </p:sp>
      <p:sp>
        <p:nvSpPr>
          <p:cNvPr id="8" name="灯片编号占位符 4"/>
          <p:cNvSpPr>
            <a:spLocks noGrp="1"/>
          </p:cNvSpPr>
          <p:nvPr>
            <p:ph type="sldNum" sz="quarter" idx="11"/>
          </p:nvPr>
        </p:nvSpPr>
        <p:spPr/>
        <p:txBody>
          <a:bodyPr/>
          <a:lstStyle>
            <a:lvl1pPr>
              <a:defRPr/>
            </a:lvl1pPr>
          </a:lstStyle>
          <a:p>
            <a:pPr>
              <a:defRPr/>
            </a:pPr>
            <a:fld id="{1B1A4714-0E87-4C35-91B4-799AC6FD995A}" type="slidenum">
              <a:rPr lang="ko-KR" altLang="en-US">
                <a:solidFill>
                  <a:prstClr val="black"/>
                </a:solidFill>
              </a:rPr>
              <a:pPr>
                <a:defRPr/>
              </a:pPr>
              <a:t>‹#›</a:t>
            </a:fld>
            <a:endParaRPr lang="en-US" altLang="ko-KR" dirty="0">
              <a:solidFill>
                <a:prstClr val="black"/>
              </a:solidFill>
            </a:endParaRPr>
          </a:p>
        </p:txBody>
      </p:sp>
    </p:spTree>
    <p:extLst>
      <p:ext uri="{BB962C8B-B14F-4D97-AF65-F5344CB8AC3E}">
        <p14:creationId xmlns:p14="http://schemas.microsoft.com/office/powerpoint/2010/main" val="21005473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5"/>
          <p:cNvSpPr>
            <a:spLocks noGrp="1" noChangeArrowheads="1"/>
          </p:cNvSpPr>
          <p:nvPr>
            <p:ph type="dt" sz="half" idx="10"/>
          </p:nvPr>
        </p:nvSpPr>
        <p:spPr>
          <a:ln/>
        </p:spPr>
        <p:txBody>
          <a:bodyPr/>
          <a:lstStyle>
            <a:lvl1pPr>
              <a:defRPr/>
            </a:lvl1pPr>
          </a:lstStyle>
          <a:p>
            <a:pPr>
              <a:defRPr/>
            </a:pPr>
            <a:r>
              <a:rPr lang="zh-CN" altLang="en-US" smtClean="0">
                <a:solidFill>
                  <a:prstClr val="black"/>
                </a:solidFill>
              </a:rPr>
              <a:t>地纬计算机软件有限公司</a:t>
            </a:r>
            <a:endParaRPr lang="en-US" altLang="ko-KR">
              <a:solidFill>
                <a:prstClr val="black"/>
              </a:solidFill>
            </a:endParaRPr>
          </a:p>
        </p:txBody>
      </p:sp>
      <p:sp>
        <p:nvSpPr>
          <p:cNvPr id="5" name="Rectangle 7"/>
          <p:cNvSpPr>
            <a:spLocks noGrp="1" noChangeArrowheads="1"/>
          </p:cNvSpPr>
          <p:nvPr>
            <p:ph type="sldNum" sz="quarter" idx="11"/>
          </p:nvPr>
        </p:nvSpPr>
        <p:spPr>
          <a:ln/>
        </p:spPr>
        <p:txBody>
          <a:bodyPr/>
          <a:lstStyle>
            <a:lvl1pPr>
              <a:defRPr/>
            </a:lvl1pPr>
          </a:lstStyle>
          <a:p>
            <a:pPr>
              <a:defRPr/>
            </a:pPr>
            <a:fld id="{8C288AD1-6012-49F2-9C91-4C0C0306787A}" type="slidenum">
              <a:rPr lang="ko-KR" altLang="en-US">
                <a:solidFill>
                  <a:prstClr val="black"/>
                </a:solidFill>
              </a:rPr>
              <a:pPr>
                <a:defRPr/>
              </a:pPr>
              <a:t>‹#›</a:t>
            </a:fld>
            <a:endParaRPr lang="en-US" altLang="ko-KR">
              <a:solidFill>
                <a:prstClr val="black"/>
              </a:solidFill>
            </a:endParaRPr>
          </a:p>
        </p:txBody>
      </p:sp>
    </p:spTree>
    <p:extLst>
      <p:ext uri="{BB962C8B-B14F-4D97-AF65-F5344CB8AC3E}">
        <p14:creationId xmlns:p14="http://schemas.microsoft.com/office/powerpoint/2010/main" val="33395032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29425" y="0"/>
            <a:ext cx="2143125" cy="63087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95288" y="0"/>
            <a:ext cx="6281737" cy="63087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5"/>
          <p:cNvSpPr>
            <a:spLocks noGrp="1" noChangeArrowheads="1"/>
          </p:cNvSpPr>
          <p:nvPr>
            <p:ph type="dt" sz="half" idx="10"/>
          </p:nvPr>
        </p:nvSpPr>
        <p:spPr>
          <a:ln/>
        </p:spPr>
        <p:txBody>
          <a:bodyPr/>
          <a:lstStyle>
            <a:lvl1pPr>
              <a:defRPr/>
            </a:lvl1pPr>
          </a:lstStyle>
          <a:p>
            <a:pPr>
              <a:defRPr/>
            </a:pPr>
            <a:r>
              <a:rPr lang="zh-CN" altLang="en-US" smtClean="0">
                <a:solidFill>
                  <a:prstClr val="black"/>
                </a:solidFill>
              </a:rPr>
              <a:t>地纬计算机软件有限公司</a:t>
            </a:r>
            <a:endParaRPr lang="en-US" altLang="ko-KR">
              <a:solidFill>
                <a:prstClr val="black"/>
              </a:solidFill>
            </a:endParaRPr>
          </a:p>
        </p:txBody>
      </p:sp>
      <p:sp>
        <p:nvSpPr>
          <p:cNvPr id="5" name="Rectangle 7"/>
          <p:cNvSpPr>
            <a:spLocks noGrp="1" noChangeArrowheads="1"/>
          </p:cNvSpPr>
          <p:nvPr>
            <p:ph type="sldNum" sz="quarter" idx="11"/>
          </p:nvPr>
        </p:nvSpPr>
        <p:spPr>
          <a:ln/>
        </p:spPr>
        <p:txBody>
          <a:bodyPr/>
          <a:lstStyle>
            <a:lvl1pPr>
              <a:defRPr/>
            </a:lvl1pPr>
          </a:lstStyle>
          <a:p>
            <a:pPr>
              <a:defRPr/>
            </a:pPr>
            <a:fld id="{1656C9C7-870C-41FF-9A12-56D03B75985D}" type="slidenum">
              <a:rPr lang="ko-KR" altLang="en-US">
                <a:solidFill>
                  <a:prstClr val="black"/>
                </a:solidFill>
              </a:rPr>
              <a:pPr>
                <a:defRPr/>
              </a:pPr>
              <a:t>‹#›</a:t>
            </a:fld>
            <a:endParaRPr lang="en-US" altLang="ko-KR">
              <a:solidFill>
                <a:prstClr val="black"/>
              </a:solidFill>
            </a:endParaRPr>
          </a:p>
        </p:txBody>
      </p:sp>
    </p:spTree>
    <p:extLst>
      <p:ext uri="{BB962C8B-B14F-4D97-AF65-F5344CB8AC3E}">
        <p14:creationId xmlns:p14="http://schemas.microsoft.com/office/powerpoint/2010/main" val="342145317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reserve="1">
  <p:cSld name="标题和四项内容">
    <p:spTree>
      <p:nvGrpSpPr>
        <p:cNvPr id="1" name=""/>
        <p:cNvGrpSpPr/>
        <p:nvPr/>
      </p:nvGrpSpPr>
      <p:grpSpPr>
        <a:xfrm>
          <a:off x="0" y="0"/>
          <a:ext cx="0" cy="0"/>
          <a:chOff x="0" y="0"/>
          <a:chExt cx="0" cy="0"/>
        </a:xfrm>
      </p:grpSpPr>
      <p:sp>
        <p:nvSpPr>
          <p:cNvPr id="2" name="标题 1"/>
          <p:cNvSpPr>
            <a:spLocks noGrp="1"/>
          </p:cNvSpPr>
          <p:nvPr>
            <p:ph type="title" sz="quarter"/>
          </p:nvPr>
        </p:nvSpPr>
        <p:spPr>
          <a:xfrm>
            <a:off x="684213" y="0"/>
            <a:ext cx="8288337" cy="692150"/>
          </a:xfrm>
        </p:spPr>
        <p:txBody>
          <a:bodyPr/>
          <a:lstStyle/>
          <a:p>
            <a:r>
              <a:rPr lang="zh-CN" altLang="en-US" smtClean="0"/>
              <a:t>单击此处编辑母版标题样式</a:t>
            </a:r>
            <a:endParaRPr lang="zh-CN" altLang="en-US"/>
          </a:p>
        </p:txBody>
      </p:sp>
      <p:sp>
        <p:nvSpPr>
          <p:cNvPr id="3" name="内容占位符 2"/>
          <p:cNvSpPr>
            <a:spLocks noGrp="1"/>
          </p:cNvSpPr>
          <p:nvPr>
            <p:ph sz="quarter" idx="1"/>
          </p:nvPr>
        </p:nvSpPr>
        <p:spPr>
          <a:xfrm>
            <a:off x="395288" y="908050"/>
            <a:ext cx="4171950" cy="26241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quarter" idx="2"/>
          </p:nvPr>
        </p:nvSpPr>
        <p:spPr>
          <a:xfrm>
            <a:off x="4719638" y="908050"/>
            <a:ext cx="4173537" cy="26241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内容占位符 4"/>
          <p:cNvSpPr>
            <a:spLocks noGrp="1"/>
          </p:cNvSpPr>
          <p:nvPr>
            <p:ph sz="quarter" idx="3"/>
          </p:nvPr>
        </p:nvSpPr>
        <p:spPr>
          <a:xfrm>
            <a:off x="395288" y="3684588"/>
            <a:ext cx="4171950" cy="2624137"/>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内容占位符 5"/>
          <p:cNvSpPr>
            <a:spLocks noGrp="1"/>
          </p:cNvSpPr>
          <p:nvPr>
            <p:ph sz="quarter" idx="4"/>
          </p:nvPr>
        </p:nvSpPr>
        <p:spPr>
          <a:xfrm>
            <a:off x="4719638" y="3684588"/>
            <a:ext cx="4173537" cy="2624137"/>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5"/>
          <p:cNvSpPr>
            <a:spLocks noGrp="1" noChangeArrowheads="1"/>
          </p:cNvSpPr>
          <p:nvPr>
            <p:ph type="dt" sz="half" idx="10"/>
          </p:nvPr>
        </p:nvSpPr>
        <p:spPr>
          <a:ln/>
        </p:spPr>
        <p:txBody>
          <a:bodyPr/>
          <a:lstStyle>
            <a:lvl1pPr>
              <a:defRPr/>
            </a:lvl1pPr>
          </a:lstStyle>
          <a:p>
            <a:pPr>
              <a:defRPr/>
            </a:pPr>
            <a:r>
              <a:rPr lang="zh-CN" altLang="en-US" smtClean="0">
                <a:solidFill>
                  <a:prstClr val="black"/>
                </a:solidFill>
              </a:rPr>
              <a:t>地纬计算机软件有限公司</a:t>
            </a:r>
            <a:endParaRPr lang="en-US" altLang="ko-KR">
              <a:solidFill>
                <a:prstClr val="black"/>
              </a:solidFill>
            </a:endParaRPr>
          </a:p>
        </p:txBody>
      </p:sp>
      <p:sp>
        <p:nvSpPr>
          <p:cNvPr id="8" name="Rectangle 7"/>
          <p:cNvSpPr>
            <a:spLocks noGrp="1" noChangeArrowheads="1"/>
          </p:cNvSpPr>
          <p:nvPr>
            <p:ph type="sldNum" sz="quarter" idx="11"/>
          </p:nvPr>
        </p:nvSpPr>
        <p:spPr>
          <a:ln/>
        </p:spPr>
        <p:txBody>
          <a:bodyPr/>
          <a:lstStyle>
            <a:lvl1pPr>
              <a:defRPr/>
            </a:lvl1pPr>
          </a:lstStyle>
          <a:p>
            <a:pPr>
              <a:defRPr/>
            </a:pPr>
            <a:fld id="{D2FFEFD1-5F1C-44E0-AD46-3D76F85359FE}" type="slidenum">
              <a:rPr lang="ko-KR" altLang="en-US">
                <a:solidFill>
                  <a:prstClr val="black"/>
                </a:solidFill>
              </a:rPr>
              <a:pPr>
                <a:defRPr/>
              </a:pPr>
              <a:t>‹#›</a:t>
            </a:fld>
            <a:endParaRPr lang="en-US" altLang="ko-KR">
              <a:solidFill>
                <a:prstClr val="black"/>
              </a:solidFill>
            </a:endParaRPr>
          </a:p>
        </p:txBody>
      </p:sp>
    </p:spTree>
    <p:extLst>
      <p:ext uri="{BB962C8B-B14F-4D97-AF65-F5344CB8AC3E}">
        <p14:creationId xmlns:p14="http://schemas.microsoft.com/office/powerpoint/2010/main" val="364966110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AndTwoObj" preserve="1">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684213" y="0"/>
            <a:ext cx="8288337" cy="692150"/>
          </a:xfr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95288" y="908050"/>
            <a:ext cx="4171950" cy="54006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quarter" idx="2"/>
          </p:nvPr>
        </p:nvSpPr>
        <p:spPr>
          <a:xfrm>
            <a:off x="4719638" y="908050"/>
            <a:ext cx="4173537" cy="26241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内容占位符 4"/>
          <p:cNvSpPr>
            <a:spLocks noGrp="1"/>
          </p:cNvSpPr>
          <p:nvPr>
            <p:ph sz="quarter" idx="3"/>
          </p:nvPr>
        </p:nvSpPr>
        <p:spPr>
          <a:xfrm>
            <a:off x="4719638" y="3684588"/>
            <a:ext cx="4173537" cy="2624137"/>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Rectangle 5"/>
          <p:cNvSpPr>
            <a:spLocks noGrp="1" noChangeArrowheads="1"/>
          </p:cNvSpPr>
          <p:nvPr>
            <p:ph type="dt" sz="half" idx="10"/>
          </p:nvPr>
        </p:nvSpPr>
        <p:spPr>
          <a:ln/>
        </p:spPr>
        <p:txBody>
          <a:bodyPr/>
          <a:lstStyle>
            <a:lvl1pPr>
              <a:defRPr/>
            </a:lvl1pPr>
          </a:lstStyle>
          <a:p>
            <a:pPr>
              <a:defRPr/>
            </a:pPr>
            <a:r>
              <a:rPr lang="zh-CN" altLang="en-US" smtClean="0">
                <a:solidFill>
                  <a:prstClr val="black"/>
                </a:solidFill>
              </a:rPr>
              <a:t>地纬计算机软件有限公司</a:t>
            </a:r>
            <a:endParaRPr lang="en-US" altLang="ko-KR">
              <a:solidFill>
                <a:prstClr val="black"/>
              </a:solidFill>
            </a:endParaRPr>
          </a:p>
        </p:txBody>
      </p:sp>
      <p:sp>
        <p:nvSpPr>
          <p:cNvPr id="7" name="Rectangle 7"/>
          <p:cNvSpPr>
            <a:spLocks noGrp="1" noChangeArrowheads="1"/>
          </p:cNvSpPr>
          <p:nvPr>
            <p:ph type="sldNum" sz="quarter" idx="11"/>
          </p:nvPr>
        </p:nvSpPr>
        <p:spPr>
          <a:ln/>
        </p:spPr>
        <p:txBody>
          <a:bodyPr/>
          <a:lstStyle>
            <a:lvl1pPr>
              <a:defRPr/>
            </a:lvl1pPr>
          </a:lstStyle>
          <a:p>
            <a:pPr>
              <a:defRPr/>
            </a:pPr>
            <a:fld id="{2442D020-53EA-4066-9EA2-3D7C504437D4}" type="slidenum">
              <a:rPr lang="ko-KR" altLang="en-US">
                <a:solidFill>
                  <a:prstClr val="black"/>
                </a:solidFill>
              </a:rPr>
              <a:pPr>
                <a:defRPr/>
              </a:pPr>
              <a:t>‹#›</a:t>
            </a:fld>
            <a:endParaRPr lang="en-US" altLang="ko-KR">
              <a:solidFill>
                <a:prstClr val="black"/>
              </a:solidFill>
            </a:endParaRPr>
          </a:p>
        </p:txBody>
      </p:sp>
    </p:spTree>
    <p:extLst>
      <p:ext uri="{BB962C8B-B14F-4D97-AF65-F5344CB8AC3E}">
        <p14:creationId xmlns:p14="http://schemas.microsoft.com/office/powerpoint/2010/main" val="217727436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r>
              <a:rPr lang="zh-CN" altLang="en-US" smtClean="0"/>
              <a:t>地纬计算机软件有限公司</a:t>
            </a:r>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CDAC7E0-E08F-4733-A140-15D83B865D44}" type="slidenum">
              <a:rPr lang="zh-CN" altLang="en-US" smtClean="0"/>
              <a:t>‹#›</a:t>
            </a:fld>
            <a:endParaRPr lang="zh-CN" altLang="en-US"/>
          </a:p>
        </p:txBody>
      </p:sp>
    </p:spTree>
    <p:extLst>
      <p:ext uri="{BB962C8B-B14F-4D97-AF65-F5344CB8AC3E}">
        <p14:creationId xmlns:p14="http://schemas.microsoft.com/office/powerpoint/2010/main" val="25889790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r>
              <a:rPr lang="zh-CN" altLang="en-US" smtClean="0"/>
              <a:t>地纬计算机软件有限公司</a:t>
            </a:r>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CDAC7E0-E08F-4733-A140-15D83B865D44}" type="slidenum">
              <a:rPr lang="zh-CN" altLang="en-US" smtClean="0"/>
              <a:t>‹#›</a:t>
            </a:fld>
            <a:endParaRPr lang="zh-CN" altLang="en-US"/>
          </a:p>
        </p:txBody>
      </p:sp>
    </p:spTree>
    <p:extLst>
      <p:ext uri="{BB962C8B-B14F-4D97-AF65-F5344CB8AC3E}">
        <p14:creationId xmlns:p14="http://schemas.microsoft.com/office/powerpoint/2010/main" val="201332508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r>
              <a:rPr lang="zh-CN" altLang="en-US" smtClean="0"/>
              <a:t>地纬计算机软件有限公司</a:t>
            </a:r>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CDAC7E0-E08F-4733-A140-15D83B865D44}" type="slidenum">
              <a:rPr lang="zh-CN" altLang="en-US" smtClean="0"/>
              <a:t>‹#›</a:t>
            </a:fld>
            <a:endParaRPr lang="zh-CN" altLang="en-US"/>
          </a:p>
        </p:txBody>
      </p:sp>
    </p:spTree>
    <p:extLst>
      <p:ext uri="{BB962C8B-B14F-4D97-AF65-F5344CB8AC3E}">
        <p14:creationId xmlns:p14="http://schemas.microsoft.com/office/powerpoint/2010/main" val="202910927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r>
              <a:rPr lang="zh-CN" altLang="en-US" smtClean="0"/>
              <a:t>地纬计算机软件有限公司</a:t>
            </a:r>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CDAC7E0-E08F-4733-A140-15D83B865D44}" type="slidenum">
              <a:rPr lang="zh-CN" altLang="en-US" smtClean="0"/>
              <a:t>‹#›</a:t>
            </a:fld>
            <a:endParaRPr lang="zh-CN" altLang="en-US"/>
          </a:p>
        </p:txBody>
      </p:sp>
    </p:spTree>
    <p:extLst>
      <p:ext uri="{BB962C8B-B14F-4D97-AF65-F5344CB8AC3E}">
        <p14:creationId xmlns:p14="http://schemas.microsoft.com/office/powerpoint/2010/main" val="182454249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r>
              <a:rPr lang="zh-CN" altLang="en-US" smtClean="0"/>
              <a:t>地纬计算机软件有限公司</a:t>
            </a:r>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CDAC7E0-E08F-4733-A140-15D83B865D44}" type="slidenum">
              <a:rPr lang="zh-CN" altLang="en-US" smtClean="0"/>
              <a:t>‹#›</a:t>
            </a:fld>
            <a:endParaRPr lang="zh-CN" altLang="en-US"/>
          </a:p>
        </p:txBody>
      </p:sp>
    </p:spTree>
    <p:extLst>
      <p:ext uri="{BB962C8B-B14F-4D97-AF65-F5344CB8AC3E}">
        <p14:creationId xmlns:p14="http://schemas.microsoft.com/office/powerpoint/2010/main" val="102335290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r>
              <a:rPr lang="zh-CN" altLang="en-US" smtClean="0"/>
              <a:t>地纬计算机软件有限公司</a:t>
            </a:r>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CDAC7E0-E08F-4733-A140-15D83B865D44}" type="slidenum">
              <a:rPr lang="zh-CN" altLang="en-US" smtClean="0"/>
              <a:t>‹#›</a:t>
            </a:fld>
            <a:endParaRPr lang="zh-CN" altLang="en-US"/>
          </a:p>
        </p:txBody>
      </p:sp>
    </p:spTree>
    <p:extLst>
      <p:ext uri="{BB962C8B-B14F-4D97-AF65-F5344CB8AC3E}">
        <p14:creationId xmlns:p14="http://schemas.microsoft.com/office/powerpoint/2010/main" val="40188021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Rectangle 5"/>
          <p:cNvSpPr>
            <a:spLocks noGrp="1" noChangeArrowheads="1"/>
          </p:cNvSpPr>
          <p:nvPr>
            <p:ph type="dt" sz="half" idx="10"/>
          </p:nvPr>
        </p:nvSpPr>
        <p:spPr>
          <a:xfrm>
            <a:off x="752475" y="6584950"/>
            <a:ext cx="4176713" cy="273050"/>
          </a:xfrm>
        </p:spPr>
        <p:txBody>
          <a:bodyPr/>
          <a:lstStyle>
            <a:lvl1pPr>
              <a:defRPr/>
            </a:lvl1pPr>
          </a:lstStyle>
          <a:p>
            <a:pPr>
              <a:defRPr/>
            </a:pPr>
            <a:r>
              <a:rPr lang="zh-CN" altLang="en-US" smtClean="0">
                <a:solidFill>
                  <a:prstClr val="black"/>
                </a:solidFill>
              </a:rPr>
              <a:t>地纬计算机软件有限公司</a:t>
            </a:r>
            <a:endParaRPr lang="en-US" altLang="ko-KR" dirty="0">
              <a:solidFill>
                <a:prstClr val="black"/>
              </a:solidFill>
            </a:endParaRPr>
          </a:p>
        </p:txBody>
      </p:sp>
      <p:sp>
        <p:nvSpPr>
          <p:cNvPr id="5" name="Rectangle 7"/>
          <p:cNvSpPr>
            <a:spLocks noGrp="1" noChangeArrowheads="1"/>
          </p:cNvSpPr>
          <p:nvPr>
            <p:ph type="sldNum" sz="quarter" idx="11"/>
          </p:nvPr>
        </p:nvSpPr>
        <p:spPr/>
        <p:txBody>
          <a:bodyPr/>
          <a:lstStyle>
            <a:lvl1pPr>
              <a:defRPr/>
            </a:lvl1pPr>
          </a:lstStyle>
          <a:p>
            <a:pPr>
              <a:defRPr/>
            </a:pPr>
            <a:fld id="{B2AAF372-1648-4000-A8A3-A940678DF3DA}" type="slidenum">
              <a:rPr lang="ko-KR" altLang="en-US">
                <a:solidFill>
                  <a:prstClr val="black"/>
                </a:solidFill>
              </a:rPr>
              <a:pPr>
                <a:defRPr/>
              </a:pPr>
              <a:t>‹#›</a:t>
            </a:fld>
            <a:endParaRPr lang="en-US" altLang="ko-KR">
              <a:solidFill>
                <a:prstClr val="black"/>
              </a:solidFill>
            </a:endParaRPr>
          </a:p>
        </p:txBody>
      </p:sp>
    </p:spTree>
    <p:extLst>
      <p:ext uri="{BB962C8B-B14F-4D97-AF65-F5344CB8AC3E}">
        <p14:creationId xmlns:p14="http://schemas.microsoft.com/office/powerpoint/2010/main" val="376126903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r>
              <a:rPr lang="zh-CN" altLang="en-US" smtClean="0"/>
              <a:t>地纬计算机软件有限公司</a:t>
            </a:r>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CDAC7E0-E08F-4733-A140-15D83B865D44}" type="slidenum">
              <a:rPr lang="zh-CN" altLang="en-US" smtClean="0"/>
              <a:t>‹#›</a:t>
            </a:fld>
            <a:endParaRPr lang="zh-CN" altLang="en-US"/>
          </a:p>
        </p:txBody>
      </p:sp>
    </p:spTree>
    <p:extLst>
      <p:ext uri="{BB962C8B-B14F-4D97-AF65-F5344CB8AC3E}">
        <p14:creationId xmlns:p14="http://schemas.microsoft.com/office/powerpoint/2010/main" val="424404771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r>
              <a:rPr lang="zh-CN" altLang="en-US" smtClean="0"/>
              <a:t>地纬计算机软件有限公司</a:t>
            </a:r>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CDAC7E0-E08F-4733-A140-15D83B865D44}" type="slidenum">
              <a:rPr lang="zh-CN" altLang="en-US" smtClean="0"/>
              <a:t>‹#›</a:t>
            </a:fld>
            <a:endParaRPr lang="zh-CN" altLang="en-US"/>
          </a:p>
        </p:txBody>
      </p:sp>
    </p:spTree>
    <p:extLst>
      <p:ext uri="{BB962C8B-B14F-4D97-AF65-F5344CB8AC3E}">
        <p14:creationId xmlns:p14="http://schemas.microsoft.com/office/powerpoint/2010/main" val="366028696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r>
              <a:rPr lang="zh-CN" altLang="en-US" smtClean="0"/>
              <a:t>地纬计算机软件有限公司</a:t>
            </a:r>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CDAC7E0-E08F-4733-A140-15D83B865D44}" type="slidenum">
              <a:rPr lang="zh-CN" altLang="en-US" smtClean="0"/>
              <a:t>‹#›</a:t>
            </a:fld>
            <a:endParaRPr lang="zh-CN" altLang="en-US"/>
          </a:p>
        </p:txBody>
      </p:sp>
    </p:spTree>
    <p:extLst>
      <p:ext uri="{BB962C8B-B14F-4D97-AF65-F5344CB8AC3E}">
        <p14:creationId xmlns:p14="http://schemas.microsoft.com/office/powerpoint/2010/main" val="201936804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r>
              <a:rPr lang="zh-CN" altLang="en-US" smtClean="0"/>
              <a:t>地纬计算机软件有限公司</a:t>
            </a:r>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CDAC7E0-E08F-4733-A140-15D83B865D44}" type="slidenum">
              <a:rPr lang="zh-CN" altLang="en-US" smtClean="0"/>
              <a:t>‹#›</a:t>
            </a:fld>
            <a:endParaRPr lang="zh-CN" altLang="en-US"/>
          </a:p>
        </p:txBody>
      </p:sp>
    </p:spTree>
    <p:extLst>
      <p:ext uri="{BB962C8B-B14F-4D97-AF65-F5344CB8AC3E}">
        <p14:creationId xmlns:p14="http://schemas.microsoft.com/office/powerpoint/2010/main" val="373728118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r>
              <a:rPr lang="zh-CN" altLang="en-US" smtClean="0"/>
              <a:t>地纬计算机软件有限公司</a:t>
            </a:r>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CDAC7E0-E08F-4733-A140-15D83B865D44}" type="slidenum">
              <a:rPr lang="zh-CN" altLang="en-US" smtClean="0"/>
              <a:t>‹#›</a:t>
            </a:fld>
            <a:endParaRPr lang="zh-CN" altLang="en-US"/>
          </a:p>
        </p:txBody>
      </p:sp>
    </p:spTree>
    <p:extLst>
      <p:ext uri="{BB962C8B-B14F-4D97-AF65-F5344CB8AC3E}">
        <p14:creationId xmlns:p14="http://schemas.microsoft.com/office/powerpoint/2010/main" val="314099755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15" descr="dwsc"/>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4049713" y="3116263"/>
            <a:ext cx="1044575" cy="62547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5" name="图片 7" descr="bg.jp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6350"/>
            <a:ext cx="9144000" cy="4178300"/>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pic>
        <p:nvPicPr>
          <p:cNvPr id="6" name="Picture 15" descr="dwsc"/>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123825" y="128588"/>
            <a:ext cx="1042988" cy="627062"/>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7" name="日期占位符 3"/>
          <p:cNvSpPr>
            <a:spLocks noGrp="1"/>
          </p:cNvSpPr>
          <p:nvPr>
            <p:ph type="dt" sz="half" idx="10"/>
          </p:nvPr>
        </p:nvSpPr>
        <p:spPr/>
        <p:txBody>
          <a:bodyPr/>
          <a:lstStyle>
            <a:lvl1pPr>
              <a:defRPr/>
            </a:lvl1pPr>
          </a:lstStyle>
          <a:p>
            <a:pPr>
              <a:defRPr/>
            </a:pPr>
            <a:r>
              <a:rPr lang="zh-CN" altLang="en-US">
                <a:solidFill>
                  <a:prstClr val="black"/>
                </a:solidFill>
              </a:rPr>
              <a:t>地纬计算机软件有限公司</a:t>
            </a:r>
            <a:endParaRPr lang="en-US" altLang="ko-KR">
              <a:solidFill>
                <a:prstClr val="black"/>
              </a:solidFill>
            </a:endParaRPr>
          </a:p>
        </p:txBody>
      </p:sp>
      <p:sp>
        <p:nvSpPr>
          <p:cNvPr id="8" name="灯片编号占位符 4"/>
          <p:cNvSpPr>
            <a:spLocks noGrp="1"/>
          </p:cNvSpPr>
          <p:nvPr>
            <p:ph type="sldNum" sz="quarter" idx="11"/>
          </p:nvPr>
        </p:nvSpPr>
        <p:spPr/>
        <p:txBody>
          <a:bodyPr/>
          <a:lstStyle>
            <a:lvl1pPr>
              <a:defRPr/>
            </a:lvl1pPr>
          </a:lstStyle>
          <a:p>
            <a:pPr>
              <a:defRPr/>
            </a:pPr>
            <a:fld id="{F99EFAF9-3AF1-466B-8A1D-3577E550416F}" type="slidenum">
              <a:rPr lang="ko-KR" altLang="en-US">
                <a:solidFill>
                  <a:prstClr val="black"/>
                </a:solidFill>
              </a:rPr>
              <a:pPr>
                <a:defRPr/>
              </a:pPr>
              <a:t>‹#›</a:t>
            </a:fld>
            <a:endParaRPr lang="en-US" altLang="ko-KR" dirty="0">
              <a:solidFill>
                <a:prstClr val="black"/>
              </a:solidFill>
            </a:endParaRPr>
          </a:p>
        </p:txBody>
      </p:sp>
    </p:spTree>
    <p:extLst>
      <p:ext uri="{BB962C8B-B14F-4D97-AF65-F5344CB8AC3E}">
        <p14:creationId xmlns:p14="http://schemas.microsoft.com/office/powerpoint/2010/main" val="398421236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5"/>
          <p:cNvSpPr>
            <a:spLocks noGrp="1" noChangeArrowheads="1"/>
          </p:cNvSpPr>
          <p:nvPr>
            <p:ph type="dt" sz="half" idx="10"/>
          </p:nvPr>
        </p:nvSpPr>
        <p:spPr>
          <a:xfrm>
            <a:off x="752475" y="6584950"/>
            <a:ext cx="4176713" cy="273050"/>
          </a:xfrm>
        </p:spPr>
        <p:txBody>
          <a:bodyPr/>
          <a:lstStyle>
            <a:lvl1pPr>
              <a:defRPr/>
            </a:lvl1pPr>
          </a:lstStyle>
          <a:p>
            <a:pPr>
              <a:defRPr/>
            </a:pPr>
            <a:r>
              <a:rPr lang="zh-CN" altLang="en-US">
                <a:solidFill>
                  <a:prstClr val="black"/>
                </a:solidFill>
              </a:rPr>
              <a:t>地纬计算机软件有限公司</a:t>
            </a:r>
            <a:endParaRPr lang="en-US" altLang="ko-KR">
              <a:solidFill>
                <a:prstClr val="black"/>
              </a:solidFill>
            </a:endParaRPr>
          </a:p>
        </p:txBody>
      </p:sp>
      <p:sp>
        <p:nvSpPr>
          <p:cNvPr id="5" name="Rectangle 7"/>
          <p:cNvSpPr>
            <a:spLocks noGrp="1" noChangeArrowheads="1"/>
          </p:cNvSpPr>
          <p:nvPr>
            <p:ph type="sldNum" sz="quarter" idx="11"/>
          </p:nvPr>
        </p:nvSpPr>
        <p:spPr/>
        <p:txBody>
          <a:bodyPr/>
          <a:lstStyle>
            <a:lvl1pPr>
              <a:defRPr/>
            </a:lvl1pPr>
          </a:lstStyle>
          <a:p>
            <a:pPr>
              <a:defRPr/>
            </a:pPr>
            <a:fld id="{0EB37678-81A9-4E9B-8CD0-29262E190D1E}" type="slidenum">
              <a:rPr lang="ko-KR" altLang="en-US">
                <a:solidFill>
                  <a:prstClr val="black"/>
                </a:solidFill>
              </a:rPr>
              <a:pPr>
                <a:defRPr/>
              </a:pPr>
              <a:t>‹#›</a:t>
            </a:fld>
            <a:endParaRPr lang="en-US" altLang="ko-KR">
              <a:solidFill>
                <a:prstClr val="black"/>
              </a:solidFill>
            </a:endParaRPr>
          </a:p>
        </p:txBody>
      </p:sp>
    </p:spTree>
    <p:extLst>
      <p:ext uri="{BB962C8B-B14F-4D97-AF65-F5344CB8AC3E}">
        <p14:creationId xmlns:p14="http://schemas.microsoft.com/office/powerpoint/2010/main" val="23048488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5"/>
          <p:cNvSpPr>
            <a:spLocks noGrp="1" noChangeArrowheads="1"/>
          </p:cNvSpPr>
          <p:nvPr>
            <p:ph type="dt" sz="half" idx="10"/>
          </p:nvPr>
        </p:nvSpPr>
        <p:spPr>
          <a:ln/>
        </p:spPr>
        <p:txBody>
          <a:bodyPr/>
          <a:lstStyle>
            <a:lvl1pPr>
              <a:defRPr/>
            </a:lvl1pPr>
          </a:lstStyle>
          <a:p>
            <a:pPr>
              <a:defRPr/>
            </a:pPr>
            <a:r>
              <a:rPr lang="zh-CN" altLang="en-US">
                <a:solidFill>
                  <a:prstClr val="black"/>
                </a:solidFill>
              </a:rPr>
              <a:t>地纬计算机软件有限公司</a:t>
            </a:r>
            <a:endParaRPr lang="en-US" altLang="ko-KR">
              <a:solidFill>
                <a:prstClr val="black"/>
              </a:solidFill>
            </a:endParaRPr>
          </a:p>
        </p:txBody>
      </p:sp>
      <p:sp>
        <p:nvSpPr>
          <p:cNvPr id="5" name="Rectangle 7"/>
          <p:cNvSpPr>
            <a:spLocks noGrp="1" noChangeArrowheads="1"/>
          </p:cNvSpPr>
          <p:nvPr>
            <p:ph type="sldNum" sz="quarter" idx="11"/>
          </p:nvPr>
        </p:nvSpPr>
        <p:spPr>
          <a:ln/>
        </p:spPr>
        <p:txBody>
          <a:bodyPr/>
          <a:lstStyle>
            <a:lvl1pPr>
              <a:defRPr/>
            </a:lvl1pPr>
          </a:lstStyle>
          <a:p>
            <a:pPr>
              <a:defRPr/>
            </a:pPr>
            <a:fld id="{DFAC7478-8C17-48F1-A5EA-3B6A142C5A45}" type="slidenum">
              <a:rPr lang="ko-KR" altLang="en-US">
                <a:solidFill>
                  <a:prstClr val="black"/>
                </a:solidFill>
              </a:rPr>
              <a:pPr>
                <a:defRPr/>
              </a:pPr>
              <a:t>‹#›</a:t>
            </a:fld>
            <a:endParaRPr lang="en-US" altLang="ko-KR">
              <a:solidFill>
                <a:prstClr val="black"/>
              </a:solidFill>
            </a:endParaRPr>
          </a:p>
        </p:txBody>
      </p:sp>
    </p:spTree>
    <p:extLst>
      <p:ext uri="{BB962C8B-B14F-4D97-AF65-F5344CB8AC3E}">
        <p14:creationId xmlns:p14="http://schemas.microsoft.com/office/powerpoint/2010/main" val="73427660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95288" y="908050"/>
            <a:ext cx="4171950" cy="54006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719638" y="908050"/>
            <a:ext cx="4173537" cy="54006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5"/>
          <p:cNvSpPr>
            <a:spLocks noGrp="1" noChangeArrowheads="1"/>
          </p:cNvSpPr>
          <p:nvPr>
            <p:ph type="dt" sz="half" idx="10"/>
          </p:nvPr>
        </p:nvSpPr>
        <p:spPr>
          <a:ln/>
        </p:spPr>
        <p:txBody>
          <a:bodyPr/>
          <a:lstStyle>
            <a:lvl1pPr>
              <a:defRPr/>
            </a:lvl1pPr>
          </a:lstStyle>
          <a:p>
            <a:pPr>
              <a:defRPr/>
            </a:pPr>
            <a:r>
              <a:rPr lang="zh-CN" altLang="en-US">
                <a:solidFill>
                  <a:prstClr val="black"/>
                </a:solidFill>
              </a:rPr>
              <a:t>地纬计算机软件有限公司</a:t>
            </a:r>
            <a:endParaRPr lang="en-US" altLang="ko-KR">
              <a:solidFill>
                <a:prstClr val="black"/>
              </a:solidFill>
            </a:endParaRPr>
          </a:p>
        </p:txBody>
      </p:sp>
      <p:sp>
        <p:nvSpPr>
          <p:cNvPr id="6" name="Rectangle 7"/>
          <p:cNvSpPr>
            <a:spLocks noGrp="1" noChangeArrowheads="1"/>
          </p:cNvSpPr>
          <p:nvPr>
            <p:ph type="sldNum" sz="quarter" idx="11"/>
          </p:nvPr>
        </p:nvSpPr>
        <p:spPr>
          <a:ln/>
        </p:spPr>
        <p:txBody>
          <a:bodyPr/>
          <a:lstStyle>
            <a:lvl1pPr>
              <a:defRPr/>
            </a:lvl1pPr>
          </a:lstStyle>
          <a:p>
            <a:pPr>
              <a:defRPr/>
            </a:pPr>
            <a:fld id="{7FDD88CE-EB12-47EC-A11B-CA271C877E97}" type="slidenum">
              <a:rPr lang="ko-KR" altLang="en-US">
                <a:solidFill>
                  <a:prstClr val="black"/>
                </a:solidFill>
              </a:rPr>
              <a:pPr>
                <a:defRPr/>
              </a:pPr>
              <a:t>‹#›</a:t>
            </a:fld>
            <a:endParaRPr lang="en-US" altLang="ko-KR">
              <a:solidFill>
                <a:prstClr val="black"/>
              </a:solidFill>
            </a:endParaRPr>
          </a:p>
        </p:txBody>
      </p:sp>
    </p:spTree>
    <p:extLst>
      <p:ext uri="{BB962C8B-B14F-4D97-AF65-F5344CB8AC3E}">
        <p14:creationId xmlns:p14="http://schemas.microsoft.com/office/powerpoint/2010/main" val="252367322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5"/>
          <p:cNvSpPr>
            <a:spLocks noGrp="1" noChangeArrowheads="1"/>
          </p:cNvSpPr>
          <p:nvPr>
            <p:ph type="dt" sz="half" idx="10"/>
          </p:nvPr>
        </p:nvSpPr>
        <p:spPr>
          <a:ln/>
        </p:spPr>
        <p:txBody>
          <a:bodyPr/>
          <a:lstStyle>
            <a:lvl1pPr>
              <a:defRPr/>
            </a:lvl1pPr>
          </a:lstStyle>
          <a:p>
            <a:pPr>
              <a:defRPr/>
            </a:pPr>
            <a:r>
              <a:rPr lang="zh-CN" altLang="en-US">
                <a:solidFill>
                  <a:prstClr val="black"/>
                </a:solidFill>
              </a:rPr>
              <a:t>地纬计算机软件有限公司</a:t>
            </a:r>
            <a:endParaRPr lang="en-US" altLang="ko-KR">
              <a:solidFill>
                <a:prstClr val="black"/>
              </a:solidFill>
            </a:endParaRPr>
          </a:p>
        </p:txBody>
      </p:sp>
      <p:sp>
        <p:nvSpPr>
          <p:cNvPr id="8" name="Rectangle 7"/>
          <p:cNvSpPr>
            <a:spLocks noGrp="1" noChangeArrowheads="1"/>
          </p:cNvSpPr>
          <p:nvPr>
            <p:ph type="sldNum" sz="quarter" idx="11"/>
          </p:nvPr>
        </p:nvSpPr>
        <p:spPr>
          <a:ln/>
        </p:spPr>
        <p:txBody>
          <a:bodyPr/>
          <a:lstStyle>
            <a:lvl1pPr>
              <a:defRPr/>
            </a:lvl1pPr>
          </a:lstStyle>
          <a:p>
            <a:pPr>
              <a:defRPr/>
            </a:pPr>
            <a:fld id="{19B9BA91-A2C4-4D0A-BC04-09A9615B20D5}" type="slidenum">
              <a:rPr lang="ko-KR" altLang="en-US">
                <a:solidFill>
                  <a:prstClr val="black"/>
                </a:solidFill>
              </a:rPr>
              <a:pPr>
                <a:defRPr/>
              </a:pPr>
              <a:t>‹#›</a:t>
            </a:fld>
            <a:endParaRPr lang="en-US" altLang="ko-KR">
              <a:solidFill>
                <a:prstClr val="black"/>
              </a:solidFill>
            </a:endParaRPr>
          </a:p>
        </p:txBody>
      </p:sp>
    </p:spTree>
    <p:extLst>
      <p:ext uri="{BB962C8B-B14F-4D97-AF65-F5344CB8AC3E}">
        <p14:creationId xmlns:p14="http://schemas.microsoft.com/office/powerpoint/2010/main" val="7019354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5"/>
          <p:cNvSpPr>
            <a:spLocks noGrp="1" noChangeArrowheads="1"/>
          </p:cNvSpPr>
          <p:nvPr>
            <p:ph type="dt" sz="half" idx="10"/>
          </p:nvPr>
        </p:nvSpPr>
        <p:spPr>
          <a:ln/>
        </p:spPr>
        <p:txBody>
          <a:bodyPr/>
          <a:lstStyle>
            <a:lvl1pPr>
              <a:defRPr/>
            </a:lvl1pPr>
          </a:lstStyle>
          <a:p>
            <a:pPr>
              <a:defRPr/>
            </a:pPr>
            <a:r>
              <a:rPr lang="zh-CN" altLang="en-US" smtClean="0">
                <a:solidFill>
                  <a:prstClr val="black"/>
                </a:solidFill>
              </a:rPr>
              <a:t>地纬计算机软件有限公司</a:t>
            </a:r>
            <a:endParaRPr lang="en-US" altLang="ko-KR">
              <a:solidFill>
                <a:prstClr val="black"/>
              </a:solidFill>
            </a:endParaRPr>
          </a:p>
        </p:txBody>
      </p:sp>
      <p:sp>
        <p:nvSpPr>
          <p:cNvPr id="5" name="Rectangle 7"/>
          <p:cNvSpPr>
            <a:spLocks noGrp="1" noChangeArrowheads="1"/>
          </p:cNvSpPr>
          <p:nvPr>
            <p:ph type="sldNum" sz="quarter" idx="11"/>
          </p:nvPr>
        </p:nvSpPr>
        <p:spPr>
          <a:ln/>
        </p:spPr>
        <p:txBody>
          <a:bodyPr/>
          <a:lstStyle>
            <a:lvl1pPr>
              <a:defRPr/>
            </a:lvl1pPr>
          </a:lstStyle>
          <a:p>
            <a:pPr>
              <a:defRPr/>
            </a:pPr>
            <a:fld id="{C022D2F6-5947-4250-BDCE-4E2DA8AE757F}" type="slidenum">
              <a:rPr lang="ko-KR" altLang="en-US">
                <a:solidFill>
                  <a:prstClr val="black"/>
                </a:solidFill>
              </a:rPr>
              <a:pPr>
                <a:defRPr/>
              </a:pPr>
              <a:t>‹#›</a:t>
            </a:fld>
            <a:endParaRPr lang="en-US" altLang="ko-KR">
              <a:solidFill>
                <a:prstClr val="black"/>
              </a:solidFill>
            </a:endParaRPr>
          </a:p>
        </p:txBody>
      </p:sp>
    </p:spTree>
    <p:extLst>
      <p:ext uri="{BB962C8B-B14F-4D97-AF65-F5344CB8AC3E}">
        <p14:creationId xmlns:p14="http://schemas.microsoft.com/office/powerpoint/2010/main" val="287828767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5"/>
          <p:cNvSpPr>
            <a:spLocks noGrp="1" noChangeArrowheads="1"/>
          </p:cNvSpPr>
          <p:nvPr>
            <p:ph type="dt" sz="half" idx="10"/>
          </p:nvPr>
        </p:nvSpPr>
        <p:spPr>
          <a:ln/>
        </p:spPr>
        <p:txBody>
          <a:bodyPr/>
          <a:lstStyle>
            <a:lvl1pPr>
              <a:defRPr/>
            </a:lvl1pPr>
          </a:lstStyle>
          <a:p>
            <a:pPr>
              <a:defRPr/>
            </a:pPr>
            <a:r>
              <a:rPr lang="zh-CN" altLang="en-US">
                <a:solidFill>
                  <a:prstClr val="black"/>
                </a:solidFill>
              </a:rPr>
              <a:t>地纬计算机软件有限公司</a:t>
            </a:r>
            <a:endParaRPr lang="en-US" altLang="ko-KR">
              <a:solidFill>
                <a:prstClr val="black"/>
              </a:solidFill>
            </a:endParaRPr>
          </a:p>
        </p:txBody>
      </p:sp>
      <p:sp>
        <p:nvSpPr>
          <p:cNvPr id="4" name="Rectangle 7"/>
          <p:cNvSpPr>
            <a:spLocks noGrp="1" noChangeArrowheads="1"/>
          </p:cNvSpPr>
          <p:nvPr>
            <p:ph type="sldNum" sz="quarter" idx="11"/>
          </p:nvPr>
        </p:nvSpPr>
        <p:spPr>
          <a:ln/>
        </p:spPr>
        <p:txBody>
          <a:bodyPr/>
          <a:lstStyle>
            <a:lvl1pPr>
              <a:defRPr/>
            </a:lvl1pPr>
          </a:lstStyle>
          <a:p>
            <a:pPr>
              <a:defRPr/>
            </a:pPr>
            <a:fld id="{B0318709-1481-48BC-8D18-9C507F217313}" type="slidenum">
              <a:rPr lang="ko-KR" altLang="en-US">
                <a:solidFill>
                  <a:prstClr val="black"/>
                </a:solidFill>
              </a:rPr>
              <a:pPr>
                <a:defRPr/>
              </a:pPr>
              <a:t>‹#›</a:t>
            </a:fld>
            <a:endParaRPr lang="en-US" altLang="ko-KR">
              <a:solidFill>
                <a:prstClr val="black"/>
              </a:solidFill>
            </a:endParaRPr>
          </a:p>
        </p:txBody>
      </p:sp>
    </p:spTree>
    <p:extLst>
      <p:ext uri="{BB962C8B-B14F-4D97-AF65-F5344CB8AC3E}">
        <p14:creationId xmlns:p14="http://schemas.microsoft.com/office/powerpoint/2010/main" val="121480229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5"/>
          <p:cNvSpPr>
            <a:spLocks noGrp="1" noChangeArrowheads="1"/>
          </p:cNvSpPr>
          <p:nvPr>
            <p:ph type="dt" sz="half" idx="10"/>
          </p:nvPr>
        </p:nvSpPr>
        <p:spPr>
          <a:ln/>
        </p:spPr>
        <p:txBody>
          <a:bodyPr/>
          <a:lstStyle>
            <a:lvl1pPr>
              <a:defRPr/>
            </a:lvl1pPr>
          </a:lstStyle>
          <a:p>
            <a:pPr>
              <a:defRPr/>
            </a:pPr>
            <a:r>
              <a:rPr lang="zh-CN" altLang="en-US">
                <a:solidFill>
                  <a:prstClr val="black"/>
                </a:solidFill>
              </a:rPr>
              <a:t>地纬计算机软件有限公司</a:t>
            </a:r>
            <a:endParaRPr lang="en-US" altLang="ko-KR">
              <a:solidFill>
                <a:prstClr val="black"/>
              </a:solidFill>
            </a:endParaRPr>
          </a:p>
        </p:txBody>
      </p:sp>
      <p:sp>
        <p:nvSpPr>
          <p:cNvPr id="3" name="Rectangle 7"/>
          <p:cNvSpPr>
            <a:spLocks noGrp="1" noChangeArrowheads="1"/>
          </p:cNvSpPr>
          <p:nvPr>
            <p:ph type="sldNum" sz="quarter" idx="11"/>
          </p:nvPr>
        </p:nvSpPr>
        <p:spPr>
          <a:ln/>
        </p:spPr>
        <p:txBody>
          <a:bodyPr/>
          <a:lstStyle>
            <a:lvl1pPr>
              <a:defRPr/>
            </a:lvl1pPr>
          </a:lstStyle>
          <a:p>
            <a:pPr>
              <a:defRPr/>
            </a:pPr>
            <a:fld id="{B4A71350-1444-4250-90B6-DBF2FD3E8DFB}" type="slidenum">
              <a:rPr lang="ko-KR" altLang="en-US">
                <a:solidFill>
                  <a:prstClr val="black"/>
                </a:solidFill>
              </a:rPr>
              <a:pPr>
                <a:defRPr/>
              </a:pPr>
              <a:t>‹#›</a:t>
            </a:fld>
            <a:endParaRPr lang="en-US" altLang="ko-KR">
              <a:solidFill>
                <a:prstClr val="black"/>
              </a:solidFill>
            </a:endParaRPr>
          </a:p>
        </p:txBody>
      </p:sp>
    </p:spTree>
    <p:extLst>
      <p:ext uri="{BB962C8B-B14F-4D97-AF65-F5344CB8AC3E}">
        <p14:creationId xmlns:p14="http://schemas.microsoft.com/office/powerpoint/2010/main" val="261353141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5"/>
          <p:cNvSpPr>
            <a:spLocks noGrp="1" noChangeArrowheads="1"/>
          </p:cNvSpPr>
          <p:nvPr>
            <p:ph type="dt" sz="half" idx="10"/>
          </p:nvPr>
        </p:nvSpPr>
        <p:spPr>
          <a:ln/>
        </p:spPr>
        <p:txBody>
          <a:bodyPr/>
          <a:lstStyle>
            <a:lvl1pPr>
              <a:defRPr/>
            </a:lvl1pPr>
          </a:lstStyle>
          <a:p>
            <a:pPr>
              <a:defRPr/>
            </a:pPr>
            <a:r>
              <a:rPr lang="zh-CN" altLang="en-US">
                <a:solidFill>
                  <a:prstClr val="black"/>
                </a:solidFill>
              </a:rPr>
              <a:t>地纬计算机软件有限公司</a:t>
            </a:r>
            <a:endParaRPr lang="en-US" altLang="ko-KR">
              <a:solidFill>
                <a:prstClr val="black"/>
              </a:solidFill>
            </a:endParaRPr>
          </a:p>
        </p:txBody>
      </p:sp>
      <p:sp>
        <p:nvSpPr>
          <p:cNvPr id="6" name="Rectangle 7"/>
          <p:cNvSpPr>
            <a:spLocks noGrp="1" noChangeArrowheads="1"/>
          </p:cNvSpPr>
          <p:nvPr>
            <p:ph type="sldNum" sz="quarter" idx="11"/>
          </p:nvPr>
        </p:nvSpPr>
        <p:spPr>
          <a:ln/>
        </p:spPr>
        <p:txBody>
          <a:bodyPr/>
          <a:lstStyle>
            <a:lvl1pPr>
              <a:defRPr/>
            </a:lvl1pPr>
          </a:lstStyle>
          <a:p>
            <a:pPr>
              <a:defRPr/>
            </a:pPr>
            <a:fld id="{144224A3-775F-4D5A-8279-7B10B0796394}" type="slidenum">
              <a:rPr lang="ko-KR" altLang="en-US">
                <a:solidFill>
                  <a:prstClr val="black"/>
                </a:solidFill>
              </a:rPr>
              <a:pPr>
                <a:defRPr/>
              </a:pPr>
              <a:t>‹#›</a:t>
            </a:fld>
            <a:endParaRPr lang="en-US" altLang="ko-KR">
              <a:solidFill>
                <a:prstClr val="black"/>
              </a:solidFill>
            </a:endParaRPr>
          </a:p>
        </p:txBody>
      </p:sp>
    </p:spTree>
    <p:extLst>
      <p:ext uri="{BB962C8B-B14F-4D97-AF65-F5344CB8AC3E}">
        <p14:creationId xmlns:p14="http://schemas.microsoft.com/office/powerpoint/2010/main" val="209541293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5"/>
          <p:cNvSpPr>
            <a:spLocks noGrp="1" noChangeArrowheads="1"/>
          </p:cNvSpPr>
          <p:nvPr>
            <p:ph type="dt" sz="half" idx="10"/>
          </p:nvPr>
        </p:nvSpPr>
        <p:spPr>
          <a:ln/>
        </p:spPr>
        <p:txBody>
          <a:bodyPr/>
          <a:lstStyle>
            <a:lvl1pPr>
              <a:defRPr/>
            </a:lvl1pPr>
          </a:lstStyle>
          <a:p>
            <a:pPr>
              <a:defRPr/>
            </a:pPr>
            <a:r>
              <a:rPr lang="zh-CN" altLang="en-US">
                <a:solidFill>
                  <a:prstClr val="black"/>
                </a:solidFill>
              </a:rPr>
              <a:t>地纬计算机软件有限公司</a:t>
            </a:r>
            <a:endParaRPr lang="en-US" altLang="ko-KR">
              <a:solidFill>
                <a:prstClr val="black"/>
              </a:solidFill>
            </a:endParaRPr>
          </a:p>
        </p:txBody>
      </p:sp>
      <p:sp>
        <p:nvSpPr>
          <p:cNvPr id="6" name="Rectangle 7"/>
          <p:cNvSpPr>
            <a:spLocks noGrp="1" noChangeArrowheads="1"/>
          </p:cNvSpPr>
          <p:nvPr>
            <p:ph type="sldNum" sz="quarter" idx="11"/>
          </p:nvPr>
        </p:nvSpPr>
        <p:spPr>
          <a:ln/>
        </p:spPr>
        <p:txBody>
          <a:bodyPr/>
          <a:lstStyle>
            <a:lvl1pPr>
              <a:defRPr/>
            </a:lvl1pPr>
          </a:lstStyle>
          <a:p>
            <a:pPr>
              <a:defRPr/>
            </a:pPr>
            <a:fld id="{C1340587-A819-4845-9CAB-2DA11C4A57D7}" type="slidenum">
              <a:rPr lang="ko-KR" altLang="en-US">
                <a:solidFill>
                  <a:prstClr val="black"/>
                </a:solidFill>
              </a:rPr>
              <a:pPr>
                <a:defRPr/>
              </a:pPr>
              <a:t>‹#›</a:t>
            </a:fld>
            <a:endParaRPr lang="en-US" altLang="ko-KR">
              <a:solidFill>
                <a:prstClr val="black"/>
              </a:solidFill>
            </a:endParaRPr>
          </a:p>
        </p:txBody>
      </p:sp>
    </p:spTree>
    <p:extLst>
      <p:ext uri="{BB962C8B-B14F-4D97-AF65-F5344CB8AC3E}">
        <p14:creationId xmlns:p14="http://schemas.microsoft.com/office/powerpoint/2010/main" val="29066608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5"/>
          <p:cNvSpPr>
            <a:spLocks noGrp="1" noChangeArrowheads="1"/>
          </p:cNvSpPr>
          <p:nvPr>
            <p:ph type="dt" sz="half" idx="10"/>
          </p:nvPr>
        </p:nvSpPr>
        <p:spPr>
          <a:ln/>
        </p:spPr>
        <p:txBody>
          <a:bodyPr/>
          <a:lstStyle>
            <a:lvl1pPr>
              <a:defRPr/>
            </a:lvl1pPr>
          </a:lstStyle>
          <a:p>
            <a:pPr>
              <a:defRPr/>
            </a:pPr>
            <a:r>
              <a:rPr lang="zh-CN" altLang="en-US">
                <a:solidFill>
                  <a:prstClr val="black"/>
                </a:solidFill>
              </a:rPr>
              <a:t>地纬计算机软件有限公司</a:t>
            </a:r>
            <a:endParaRPr lang="en-US" altLang="ko-KR">
              <a:solidFill>
                <a:prstClr val="black"/>
              </a:solidFill>
            </a:endParaRPr>
          </a:p>
        </p:txBody>
      </p:sp>
      <p:sp>
        <p:nvSpPr>
          <p:cNvPr id="5" name="Rectangle 7"/>
          <p:cNvSpPr>
            <a:spLocks noGrp="1" noChangeArrowheads="1"/>
          </p:cNvSpPr>
          <p:nvPr>
            <p:ph type="sldNum" sz="quarter" idx="11"/>
          </p:nvPr>
        </p:nvSpPr>
        <p:spPr>
          <a:ln/>
        </p:spPr>
        <p:txBody>
          <a:bodyPr/>
          <a:lstStyle>
            <a:lvl1pPr>
              <a:defRPr/>
            </a:lvl1pPr>
          </a:lstStyle>
          <a:p>
            <a:pPr>
              <a:defRPr/>
            </a:pPr>
            <a:fld id="{65523838-6FA4-4400-92A9-8EF17B6D22B9}" type="slidenum">
              <a:rPr lang="ko-KR" altLang="en-US">
                <a:solidFill>
                  <a:prstClr val="black"/>
                </a:solidFill>
              </a:rPr>
              <a:pPr>
                <a:defRPr/>
              </a:pPr>
              <a:t>‹#›</a:t>
            </a:fld>
            <a:endParaRPr lang="en-US" altLang="ko-KR">
              <a:solidFill>
                <a:prstClr val="black"/>
              </a:solidFill>
            </a:endParaRPr>
          </a:p>
        </p:txBody>
      </p:sp>
    </p:spTree>
    <p:extLst>
      <p:ext uri="{BB962C8B-B14F-4D97-AF65-F5344CB8AC3E}">
        <p14:creationId xmlns:p14="http://schemas.microsoft.com/office/powerpoint/2010/main" val="68805402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29425" y="0"/>
            <a:ext cx="2143125" cy="63087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95288" y="0"/>
            <a:ext cx="6281737" cy="63087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5"/>
          <p:cNvSpPr>
            <a:spLocks noGrp="1" noChangeArrowheads="1"/>
          </p:cNvSpPr>
          <p:nvPr>
            <p:ph type="dt" sz="half" idx="10"/>
          </p:nvPr>
        </p:nvSpPr>
        <p:spPr>
          <a:ln/>
        </p:spPr>
        <p:txBody>
          <a:bodyPr/>
          <a:lstStyle>
            <a:lvl1pPr>
              <a:defRPr/>
            </a:lvl1pPr>
          </a:lstStyle>
          <a:p>
            <a:pPr>
              <a:defRPr/>
            </a:pPr>
            <a:r>
              <a:rPr lang="zh-CN" altLang="en-US">
                <a:solidFill>
                  <a:prstClr val="black"/>
                </a:solidFill>
              </a:rPr>
              <a:t>地纬计算机软件有限公司</a:t>
            </a:r>
            <a:endParaRPr lang="en-US" altLang="ko-KR">
              <a:solidFill>
                <a:prstClr val="black"/>
              </a:solidFill>
            </a:endParaRPr>
          </a:p>
        </p:txBody>
      </p:sp>
      <p:sp>
        <p:nvSpPr>
          <p:cNvPr id="5" name="Rectangle 7"/>
          <p:cNvSpPr>
            <a:spLocks noGrp="1" noChangeArrowheads="1"/>
          </p:cNvSpPr>
          <p:nvPr>
            <p:ph type="sldNum" sz="quarter" idx="11"/>
          </p:nvPr>
        </p:nvSpPr>
        <p:spPr>
          <a:ln/>
        </p:spPr>
        <p:txBody>
          <a:bodyPr/>
          <a:lstStyle>
            <a:lvl1pPr>
              <a:defRPr/>
            </a:lvl1pPr>
          </a:lstStyle>
          <a:p>
            <a:pPr>
              <a:defRPr/>
            </a:pPr>
            <a:fld id="{E26086B6-5449-42EB-97E2-E82153E52E8E}" type="slidenum">
              <a:rPr lang="ko-KR" altLang="en-US">
                <a:solidFill>
                  <a:prstClr val="black"/>
                </a:solidFill>
              </a:rPr>
              <a:pPr>
                <a:defRPr/>
              </a:pPr>
              <a:t>‹#›</a:t>
            </a:fld>
            <a:endParaRPr lang="en-US" altLang="ko-KR">
              <a:solidFill>
                <a:prstClr val="black"/>
              </a:solidFill>
            </a:endParaRPr>
          </a:p>
        </p:txBody>
      </p:sp>
    </p:spTree>
    <p:extLst>
      <p:ext uri="{BB962C8B-B14F-4D97-AF65-F5344CB8AC3E}">
        <p14:creationId xmlns:p14="http://schemas.microsoft.com/office/powerpoint/2010/main" val="96720810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fourObj" preserve="1">
  <p:cSld name="标题和四项内容">
    <p:spTree>
      <p:nvGrpSpPr>
        <p:cNvPr id="1" name=""/>
        <p:cNvGrpSpPr/>
        <p:nvPr/>
      </p:nvGrpSpPr>
      <p:grpSpPr>
        <a:xfrm>
          <a:off x="0" y="0"/>
          <a:ext cx="0" cy="0"/>
          <a:chOff x="0" y="0"/>
          <a:chExt cx="0" cy="0"/>
        </a:xfrm>
      </p:grpSpPr>
      <p:sp>
        <p:nvSpPr>
          <p:cNvPr id="2" name="标题 1"/>
          <p:cNvSpPr>
            <a:spLocks noGrp="1"/>
          </p:cNvSpPr>
          <p:nvPr>
            <p:ph type="title" sz="quarter"/>
          </p:nvPr>
        </p:nvSpPr>
        <p:spPr>
          <a:xfrm>
            <a:off x="684213" y="0"/>
            <a:ext cx="8288337" cy="692150"/>
          </a:xfrm>
        </p:spPr>
        <p:txBody>
          <a:bodyPr/>
          <a:lstStyle/>
          <a:p>
            <a:r>
              <a:rPr lang="zh-CN" altLang="en-US" smtClean="0"/>
              <a:t>单击此处编辑母版标题样式</a:t>
            </a:r>
            <a:endParaRPr lang="zh-CN" altLang="en-US"/>
          </a:p>
        </p:txBody>
      </p:sp>
      <p:sp>
        <p:nvSpPr>
          <p:cNvPr id="3" name="内容占位符 2"/>
          <p:cNvSpPr>
            <a:spLocks noGrp="1"/>
          </p:cNvSpPr>
          <p:nvPr>
            <p:ph sz="quarter" idx="1"/>
          </p:nvPr>
        </p:nvSpPr>
        <p:spPr>
          <a:xfrm>
            <a:off x="395288" y="908050"/>
            <a:ext cx="4171950" cy="26241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quarter" idx="2"/>
          </p:nvPr>
        </p:nvSpPr>
        <p:spPr>
          <a:xfrm>
            <a:off x="4719638" y="908050"/>
            <a:ext cx="4173537" cy="26241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内容占位符 4"/>
          <p:cNvSpPr>
            <a:spLocks noGrp="1"/>
          </p:cNvSpPr>
          <p:nvPr>
            <p:ph sz="quarter" idx="3"/>
          </p:nvPr>
        </p:nvSpPr>
        <p:spPr>
          <a:xfrm>
            <a:off x="395288" y="3684588"/>
            <a:ext cx="4171950" cy="2624137"/>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内容占位符 5"/>
          <p:cNvSpPr>
            <a:spLocks noGrp="1"/>
          </p:cNvSpPr>
          <p:nvPr>
            <p:ph sz="quarter" idx="4"/>
          </p:nvPr>
        </p:nvSpPr>
        <p:spPr>
          <a:xfrm>
            <a:off x="4719638" y="3684588"/>
            <a:ext cx="4173537" cy="2624137"/>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5"/>
          <p:cNvSpPr>
            <a:spLocks noGrp="1" noChangeArrowheads="1"/>
          </p:cNvSpPr>
          <p:nvPr>
            <p:ph type="dt" sz="half" idx="10"/>
          </p:nvPr>
        </p:nvSpPr>
        <p:spPr>
          <a:ln/>
        </p:spPr>
        <p:txBody>
          <a:bodyPr/>
          <a:lstStyle>
            <a:lvl1pPr>
              <a:defRPr/>
            </a:lvl1pPr>
          </a:lstStyle>
          <a:p>
            <a:pPr>
              <a:defRPr/>
            </a:pPr>
            <a:r>
              <a:rPr lang="zh-CN" altLang="en-US">
                <a:solidFill>
                  <a:prstClr val="black"/>
                </a:solidFill>
              </a:rPr>
              <a:t>地纬计算机软件有限公司</a:t>
            </a:r>
            <a:endParaRPr lang="en-US" altLang="ko-KR">
              <a:solidFill>
                <a:prstClr val="black"/>
              </a:solidFill>
            </a:endParaRPr>
          </a:p>
        </p:txBody>
      </p:sp>
      <p:sp>
        <p:nvSpPr>
          <p:cNvPr id="8" name="Rectangle 7"/>
          <p:cNvSpPr>
            <a:spLocks noGrp="1" noChangeArrowheads="1"/>
          </p:cNvSpPr>
          <p:nvPr>
            <p:ph type="sldNum" sz="quarter" idx="11"/>
          </p:nvPr>
        </p:nvSpPr>
        <p:spPr>
          <a:ln/>
        </p:spPr>
        <p:txBody>
          <a:bodyPr/>
          <a:lstStyle>
            <a:lvl1pPr>
              <a:defRPr/>
            </a:lvl1pPr>
          </a:lstStyle>
          <a:p>
            <a:pPr>
              <a:defRPr/>
            </a:pPr>
            <a:fld id="{47B57B60-E807-48E2-91AC-B5E0DAD41D8D}" type="slidenum">
              <a:rPr lang="ko-KR" altLang="en-US">
                <a:solidFill>
                  <a:prstClr val="black"/>
                </a:solidFill>
              </a:rPr>
              <a:pPr>
                <a:defRPr/>
              </a:pPr>
              <a:t>‹#›</a:t>
            </a:fld>
            <a:endParaRPr lang="en-US" altLang="ko-KR">
              <a:solidFill>
                <a:prstClr val="black"/>
              </a:solidFill>
            </a:endParaRPr>
          </a:p>
        </p:txBody>
      </p:sp>
    </p:spTree>
    <p:extLst>
      <p:ext uri="{BB962C8B-B14F-4D97-AF65-F5344CB8AC3E}">
        <p14:creationId xmlns:p14="http://schemas.microsoft.com/office/powerpoint/2010/main" val="145624953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AndTwoObj" preserve="1">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684213" y="0"/>
            <a:ext cx="8288337" cy="692150"/>
          </a:xfr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95288" y="908050"/>
            <a:ext cx="4171950" cy="54006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quarter" idx="2"/>
          </p:nvPr>
        </p:nvSpPr>
        <p:spPr>
          <a:xfrm>
            <a:off x="4719638" y="908050"/>
            <a:ext cx="4173537" cy="26241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内容占位符 4"/>
          <p:cNvSpPr>
            <a:spLocks noGrp="1"/>
          </p:cNvSpPr>
          <p:nvPr>
            <p:ph sz="quarter" idx="3"/>
          </p:nvPr>
        </p:nvSpPr>
        <p:spPr>
          <a:xfrm>
            <a:off x="4719638" y="3684588"/>
            <a:ext cx="4173537" cy="2624137"/>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Rectangle 5"/>
          <p:cNvSpPr>
            <a:spLocks noGrp="1" noChangeArrowheads="1"/>
          </p:cNvSpPr>
          <p:nvPr>
            <p:ph type="dt" sz="half" idx="10"/>
          </p:nvPr>
        </p:nvSpPr>
        <p:spPr>
          <a:ln/>
        </p:spPr>
        <p:txBody>
          <a:bodyPr/>
          <a:lstStyle>
            <a:lvl1pPr>
              <a:defRPr/>
            </a:lvl1pPr>
          </a:lstStyle>
          <a:p>
            <a:pPr>
              <a:defRPr/>
            </a:pPr>
            <a:r>
              <a:rPr lang="zh-CN" altLang="en-US">
                <a:solidFill>
                  <a:prstClr val="black"/>
                </a:solidFill>
              </a:rPr>
              <a:t>地纬计算机软件有限公司</a:t>
            </a:r>
            <a:endParaRPr lang="en-US" altLang="ko-KR">
              <a:solidFill>
                <a:prstClr val="black"/>
              </a:solidFill>
            </a:endParaRPr>
          </a:p>
        </p:txBody>
      </p:sp>
      <p:sp>
        <p:nvSpPr>
          <p:cNvPr id="7" name="Rectangle 7"/>
          <p:cNvSpPr>
            <a:spLocks noGrp="1" noChangeArrowheads="1"/>
          </p:cNvSpPr>
          <p:nvPr>
            <p:ph type="sldNum" sz="quarter" idx="11"/>
          </p:nvPr>
        </p:nvSpPr>
        <p:spPr>
          <a:ln/>
        </p:spPr>
        <p:txBody>
          <a:bodyPr/>
          <a:lstStyle>
            <a:lvl1pPr>
              <a:defRPr/>
            </a:lvl1pPr>
          </a:lstStyle>
          <a:p>
            <a:pPr>
              <a:defRPr/>
            </a:pPr>
            <a:fld id="{6210A0E5-AE6F-4314-9545-A045746AC029}" type="slidenum">
              <a:rPr lang="ko-KR" altLang="en-US">
                <a:solidFill>
                  <a:prstClr val="black"/>
                </a:solidFill>
              </a:rPr>
              <a:pPr>
                <a:defRPr/>
              </a:pPr>
              <a:t>‹#›</a:t>
            </a:fld>
            <a:endParaRPr lang="en-US" altLang="ko-KR">
              <a:solidFill>
                <a:prstClr val="black"/>
              </a:solidFill>
            </a:endParaRPr>
          </a:p>
        </p:txBody>
      </p:sp>
    </p:spTree>
    <p:extLst>
      <p:ext uri="{BB962C8B-B14F-4D97-AF65-F5344CB8AC3E}">
        <p14:creationId xmlns:p14="http://schemas.microsoft.com/office/powerpoint/2010/main" val="67413706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Only">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179388" y="188913"/>
            <a:ext cx="8659812" cy="6192837"/>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灯片编号占位符 2"/>
          <p:cNvSpPr>
            <a:spLocks noGrp="1"/>
          </p:cNvSpPr>
          <p:nvPr>
            <p:ph type="sldNum" sz="quarter" idx="10"/>
          </p:nvPr>
        </p:nvSpPr>
        <p:spPr>
          <a:xfrm>
            <a:off x="3598863" y="6453188"/>
            <a:ext cx="1479550" cy="269875"/>
          </a:xfrm>
        </p:spPr>
        <p:txBody>
          <a:bodyPr/>
          <a:lstStyle>
            <a:lvl1pPr>
              <a:defRPr/>
            </a:lvl1pPr>
          </a:lstStyle>
          <a:p>
            <a:pPr>
              <a:defRPr/>
            </a:pPr>
            <a:fld id="{270B24F2-EF91-405F-804E-AEE3E26E5BE9}" type="slidenum">
              <a:rPr lang="en-US" altLang="zh-CN">
                <a:solidFill>
                  <a:prstClr val="black"/>
                </a:solidFill>
              </a:rPr>
              <a:pPr>
                <a:defRPr/>
              </a:pPr>
              <a:t>‹#›</a:t>
            </a:fld>
            <a:endParaRPr lang="en-US" altLang="zh-CN">
              <a:solidFill>
                <a:prstClr val="black"/>
              </a:solidFill>
            </a:endParaRPr>
          </a:p>
        </p:txBody>
      </p:sp>
    </p:spTree>
    <p:extLst>
      <p:ext uri="{BB962C8B-B14F-4D97-AF65-F5344CB8AC3E}">
        <p14:creationId xmlns:p14="http://schemas.microsoft.com/office/powerpoint/2010/main" val="3773990359"/>
      </p:ext>
    </p:extLst>
  </p:cSld>
  <p:clrMapOvr>
    <a:masterClrMapping/>
  </p:clrMapOvr>
  <p:transition xmlns:p14="http://schemas.microsoft.com/office/powerpoint/2010/main">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95288" y="908050"/>
            <a:ext cx="4171950" cy="54006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719638" y="908050"/>
            <a:ext cx="4173537" cy="54006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5"/>
          <p:cNvSpPr>
            <a:spLocks noGrp="1" noChangeArrowheads="1"/>
          </p:cNvSpPr>
          <p:nvPr>
            <p:ph type="dt" sz="half" idx="10"/>
          </p:nvPr>
        </p:nvSpPr>
        <p:spPr>
          <a:ln/>
        </p:spPr>
        <p:txBody>
          <a:bodyPr/>
          <a:lstStyle>
            <a:lvl1pPr>
              <a:defRPr/>
            </a:lvl1pPr>
          </a:lstStyle>
          <a:p>
            <a:pPr>
              <a:defRPr/>
            </a:pPr>
            <a:r>
              <a:rPr lang="zh-CN" altLang="en-US" smtClean="0">
                <a:solidFill>
                  <a:prstClr val="black"/>
                </a:solidFill>
              </a:rPr>
              <a:t>地纬计算机软件有限公司</a:t>
            </a:r>
            <a:endParaRPr lang="en-US" altLang="ko-KR">
              <a:solidFill>
                <a:prstClr val="black"/>
              </a:solidFill>
            </a:endParaRPr>
          </a:p>
        </p:txBody>
      </p:sp>
      <p:sp>
        <p:nvSpPr>
          <p:cNvPr id="6" name="Rectangle 7"/>
          <p:cNvSpPr>
            <a:spLocks noGrp="1" noChangeArrowheads="1"/>
          </p:cNvSpPr>
          <p:nvPr>
            <p:ph type="sldNum" sz="quarter" idx="11"/>
          </p:nvPr>
        </p:nvSpPr>
        <p:spPr>
          <a:ln/>
        </p:spPr>
        <p:txBody>
          <a:bodyPr/>
          <a:lstStyle>
            <a:lvl1pPr>
              <a:defRPr/>
            </a:lvl1pPr>
          </a:lstStyle>
          <a:p>
            <a:pPr>
              <a:defRPr/>
            </a:pPr>
            <a:fld id="{3E8A8663-5E52-4C4B-96FC-D53793C47669}" type="slidenum">
              <a:rPr lang="ko-KR" altLang="en-US">
                <a:solidFill>
                  <a:prstClr val="black"/>
                </a:solidFill>
              </a:rPr>
              <a:pPr>
                <a:defRPr/>
              </a:pPr>
              <a:t>‹#›</a:t>
            </a:fld>
            <a:endParaRPr lang="en-US" altLang="ko-KR">
              <a:solidFill>
                <a:prstClr val="black"/>
              </a:solidFill>
            </a:endParaRPr>
          </a:p>
        </p:txBody>
      </p:sp>
    </p:spTree>
    <p:extLst>
      <p:ext uri="{BB962C8B-B14F-4D97-AF65-F5344CB8AC3E}">
        <p14:creationId xmlns:p14="http://schemas.microsoft.com/office/powerpoint/2010/main" val="27829663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5"/>
          <p:cNvSpPr>
            <a:spLocks noGrp="1" noChangeArrowheads="1"/>
          </p:cNvSpPr>
          <p:nvPr>
            <p:ph type="dt" sz="half" idx="10"/>
          </p:nvPr>
        </p:nvSpPr>
        <p:spPr>
          <a:ln/>
        </p:spPr>
        <p:txBody>
          <a:bodyPr/>
          <a:lstStyle>
            <a:lvl1pPr>
              <a:defRPr/>
            </a:lvl1pPr>
          </a:lstStyle>
          <a:p>
            <a:pPr>
              <a:defRPr/>
            </a:pPr>
            <a:r>
              <a:rPr lang="zh-CN" altLang="en-US" smtClean="0">
                <a:solidFill>
                  <a:prstClr val="black"/>
                </a:solidFill>
              </a:rPr>
              <a:t>地纬计算机软件有限公司</a:t>
            </a:r>
            <a:endParaRPr lang="en-US" altLang="ko-KR">
              <a:solidFill>
                <a:prstClr val="black"/>
              </a:solidFill>
            </a:endParaRPr>
          </a:p>
        </p:txBody>
      </p:sp>
      <p:sp>
        <p:nvSpPr>
          <p:cNvPr id="8" name="Rectangle 7"/>
          <p:cNvSpPr>
            <a:spLocks noGrp="1" noChangeArrowheads="1"/>
          </p:cNvSpPr>
          <p:nvPr>
            <p:ph type="sldNum" sz="quarter" idx="11"/>
          </p:nvPr>
        </p:nvSpPr>
        <p:spPr>
          <a:ln/>
        </p:spPr>
        <p:txBody>
          <a:bodyPr/>
          <a:lstStyle>
            <a:lvl1pPr>
              <a:defRPr/>
            </a:lvl1pPr>
          </a:lstStyle>
          <a:p>
            <a:pPr>
              <a:defRPr/>
            </a:pPr>
            <a:fld id="{9BE5E8F0-815C-4A68-9B57-F0B7FA18AEDD}" type="slidenum">
              <a:rPr lang="ko-KR" altLang="en-US">
                <a:solidFill>
                  <a:prstClr val="black"/>
                </a:solidFill>
              </a:rPr>
              <a:pPr>
                <a:defRPr/>
              </a:pPr>
              <a:t>‹#›</a:t>
            </a:fld>
            <a:endParaRPr lang="en-US" altLang="ko-KR">
              <a:solidFill>
                <a:prstClr val="black"/>
              </a:solidFill>
            </a:endParaRPr>
          </a:p>
        </p:txBody>
      </p:sp>
    </p:spTree>
    <p:extLst>
      <p:ext uri="{BB962C8B-B14F-4D97-AF65-F5344CB8AC3E}">
        <p14:creationId xmlns:p14="http://schemas.microsoft.com/office/powerpoint/2010/main" val="5662952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5"/>
          <p:cNvSpPr>
            <a:spLocks noGrp="1" noChangeArrowheads="1"/>
          </p:cNvSpPr>
          <p:nvPr>
            <p:ph type="dt" sz="half" idx="10"/>
          </p:nvPr>
        </p:nvSpPr>
        <p:spPr>
          <a:ln/>
        </p:spPr>
        <p:txBody>
          <a:bodyPr/>
          <a:lstStyle>
            <a:lvl1pPr>
              <a:defRPr/>
            </a:lvl1pPr>
          </a:lstStyle>
          <a:p>
            <a:pPr>
              <a:defRPr/>
            </a:pPr>
            <a:r>
              <a:rPr lang="zh-CN" altLang="en-US" smtClean="0">
                <a:solidFill>
                  <a:prstClr val="black"/>
                </a:solidFill>
              </a:rPr>
              <a:t>地纬计算机软件有限公司</a:t>
            </a:r>
            <a:endParaRPr lang="en-US" altLang="ko-KR">
              <a:solidFill>
                <a:prstClr val="black"/>
              </a:solidFill>
            </a:endParaRPr>
          </a:p>
        </p:txBody>
      </p:sp>
      <p:sp>
        <p:nvSpPr>
          <p:cNvPr id="4" name="Rectangle 7"/>
          <p:cNvSpPr>
            <a:spLocks noGrp="1" noChangeArrowheads="1"/>
          </p:cNvSpPr>
          <p:nvPr>
            <p:ph type="sldNum" sz="quarter" idx="11"/>
          </p:nvPr>
        </p:nvSpPr>
        <p:spPr>
          <a:ln/>
        </p:spPr>
        <p:txBody>
          <a:bodyPr/>
          <a:lstStyle>
            <a:lvl1pPr>
              <a:defRPr/>
            </a:lvl1pPr>
          </a:lstStyle>
          <a:p>
            <a:pPr>
              <a:defRPr/>
            </a:pPr>
            <a:fld id="{7D5C3A91-DB25-4E9E-9E73-38398E9ABA82}" type="slidenum">
              <a:rPr lang="ko-KR" altLang="en-US">
                <a:solidFill>
                  <a:prstClr val="black"/>
                </a:solidFill>
              </a:rPr>
              <a:pPr>
                <a:defRPr/>
              </a:pPr>
              <a:t>‹#›</a:t>
            </a:fld>
            <a:endParaRPr lang="en-US" altLang="ko-KR">
              <a:solidFill>
                <a:prstClr val="black"/>
              </a:solidFill>
            </a:endParaRPr>
          </a:p>
        </p:txBody>
      </p:sp>
    </p:spTree>
    <p:extLst>
      <p:ext uri="{BB962C8B-B14F-4D97-AF65-F5344CB8AC3E}">
        <p14:creationId xmlns:p14="http://schemas.microsoft.com/office/powerpoint/2010/main" val="18793994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5"/>
          <p:cNvSpPr>
            <a:spLocks noGrp="1" noChangeArrowheads="1"/>
          </p:cNvSpPr>
          <p:nvPr>
            <p:ph type="dt" sz="half" idx="10"/>
          </p:nvPr>
        </p:nvSpPr>
        <p:spPr>
          <a:ln/>
        </p:spPr>
        <p:txBody>
          <a:bodyPr/>
          <a:lstStyle>
            <a:lvl1pPr>
              <a:defRPr/>
            </a:lvl1pPr>
          </a:lstStyle>
          <a:p>
            <a:pPr>
              <a:defRPr/>
            </a:pPr>
            <a:r>
              <a:rPr lang="zh-CN" altLang="en-US" smtClean="0">
                <a:solidFill>
                  <a:prstClr val="black"/>
                </a:solidFill>
              </a:rPr>
              <a:t>地纬计算机软件有限公司</a:t>
            </a:r>
            <a:endParaRPr lang="en-US" altLang="ko-KR">
              <a:solidFill>
                <a:prstClr val="black"/>
              </a:solidFill>
            </a:endParaRPr>
          </a:p>
        </p:txBody>
      </p:sp>
      <p:sp>
        <p:nvSpPr>
          <p:cNvPr id="3" name="Rectangle 7"/>
          <p:cNvSpPr>
            <a:spLocks noGrp="1" noChangeArrowheads="1"/>
          </p:cNvSpPr>
          <p:nvPr>
            <p:ph type="sldNum" sz="quarter" idx="11"/>
          </p:nvPr>
        </p:nvSpPr>
        <p:spPr>
          <a:ln/>
        </p:spPr>
        <p:txBody>
          <a:bodyPr/>
          <a:lstStyle>
            <a:lvl1pPr>
              <a:defRPr/>
            </a:lvl1pPr>
          </a:lstStyle>
          <a:p>
            <a:pPr>
              <a:defRPr/>
            </a:pPr>
            <a:fld id="{D9A4C52F-716B-4158-88DE-6D51C91EEB45}" type="slidenum">
              <a:rPr lang="ko-KR" altLang="en-US">
                <a:solidFill>
                  <a:prstClr val="black"/>
                </a:solidFill>
              </a:rPr>
              <a:pPr>
                <a:defRPr/>
              </a:pPr>
              <a:t>‹#›</a:t>
            </a:fld>
            <a:endParaRPr lang="en-US" altLang="ko-KR">
              <a:solidFill>
                <a:prstClr val="black"/>
              </a:solidFill>
            </a:endParaRPr>
          </a:p>
        </p:txBody>
      </p:sp>
    </p:spTree>
    <p:extLst>
      <p:ext uri="{BB962C8B-B14F-4D97-AF65-F5344CB8AC3E}">
        <p14:creationId xmlns:p14="http://schemas.microsoft.com/office/powerpoint/2010/main" val="1285416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5"/>
          <p:cNvSpPr>
            <a:spLocks noGrp="1" noChangeArrowheads="1"/>
          </p:cNvSpPr>
          <p:nvPr>
            <p:ph type="dt" sz="half" idx="10"/>
          </p:nvPr>
        </p:nvSpPr>
        <p:spPr>
          <a:ln/>
        </p:spPr>
        <p:txBody>
          <a:bodyPr/>
          <a:lstStyle>
            <a:lvl1pPr>
              <a:defRPr/>
            </a:lvl1pPr>
          </a:lstStyle>
          <a:p>
            <a:pPr>
              <a:defRPr/>
            </a:pPr>
            <a:r>
              <a:rPr lang="zh-CN" altLang="en-US" smtClean="0">
                <a:solidFill>
                  <a:prstClr val="black"/>
                </a:solidFill>
              </a:rPr>
              <a:t>地纬计算机软件有限公司</a:t>
            </a:r>
            <a:endParaRPr lang="en-US" altLang="ko-KR">
              <a:solidFill>
                <a:prstClr val="black"/>
              </a:solidFill>
            </a:endParaRPr>
          </a:p>
        </p:txBody>
      </p:sp>
      <p:sp>
        <p:nvSpPr>
          <p:cNvPr id="6" name="Rectangle 7"/>
          <p:cNvSpPr>
            <a:spLocks noGrp="1" noChangeArrowheads="1"/>
          </p:cNvSpPr>
          <p:nvPr>
            <p:ph type="sldNum" sz="quarter" idx="11"/>
          </p:nvPr>
        </p:nvSpPr>
        <p:spPr>
          <a:ln/>
        </p:spPr>
        <p:txBody>
          <a:bodyPr/>
          <a:lstStyle>
            <a:lvl1pPr>
              <a:defRPr/>
            </a:lvl1pPr>
          </a:lstStyle>
          <a:p>
            <a:pPr>
              <a:defRPr/>
            </a:pPr>
            <a:fld id="{AD0FDEF7-8B40-461D-9C7A-4181EB8E31E9}" type="slidenum">
              <a:rPr lang="ko-KR" altLang="en-US">
                <a:solidFill>
                  <a:prstClr val="black"/>
                </a:solidFill>
              </a:rPr>
              <a:pPr>
                <a:defRPr/>
              </a:pPr>
              <a:t>‹#›</a:t>
            </a:fld>
            <a:endParaRPr lang="en-US" altLang="ko-KR">
              <a:solidFill>
                <a:prstClr val="black"/>
              </a:solidFill>
            </a:endParaRPr>
          </a:p>
        </p:txBody>
      </p:sp>
    </p:spTree>
    <p:extLst>
      <p:ext uri="{BB962C8B-B14F-4D97-AF65-F5344CB8AC3E}">
        <p14:creationId xmlns:p14="http://schemas.microsoft.com/office/powerpoint/2010/main" val="11656521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5"/>
          <p:cNvSpPr>
            <a:spLocks noGrp="1" noChangeArrowheads="1"/>
          </p:cNvSpPr>
          <p:nvPr>
            <p:ph type="dt" sz="half" idx="10"/>
          </p:nvPr>
        </p:nvSpPr>
        <p:spPr>
          <a:ln/>
        </p:spPr>
        <p:txBody>
          <a:bodyPr/>
          <a:lstStyle>
            <a:lvl1pPr>
              <a:defRPr/>
            </a:lvl1pPr>
          </a:lstStyle>
          <a:p>
            <a:pPr>
              <a:defRPr/>
            </a:pPr>
            <a:r>
              <a:rPr lang="zh-CN" altLang="en-US" smtClean="0">
                <a:solidFill>
                  <a:prstClr val="black"/>
                </a:solidFill>
              </a:rPr>
              <a:t>地纬计算机软件有限公司</a:t>
            </a:r>
            <a:endParaRPr lang="en-US" altLang="ko-KR">
              <a:solidFill>
                <a:prstClr val="black"/>
              </a:solidFill>
            </a:endParaRPr>
          </a:p>
        </p:txBody>
      </p:sp>
      <p:sp>
        <p:nvSpPr>
          <p:cNvPr id="6" name="Rectangle 7"/>
          <p:cNvSpPr>
            <a:spLocks noGrp="1" noChangeArrowheads="1"/>
          </p:cNvSpPr>
          <p:nvPr>
            <p:ph type="sldNum" sz="quarter" idx="11"/>
          </p:nvPr>
        </p:nvSpPr>
        <p:spPr>
          <a:ln/>
        </p:spPr>
        <p:txBody>
          <a:bodyPr/>
          <a:lstStyle>
            <a:lvl1pPr>
              <a:defRPr/>
            </a:lvl1pPr>
          </a:lstStyle>
          <a:p>
            <a:pPr>
              <a:defRPr/>
            </a:pPr>
            <a:fld id="{6AC250A5-48AC-4ED2-80EA-3E4620E96A6D}" type="slidenum">
              <a:rPr lang="ko-KR" altLang="en-US">
                <a:solidFill>
                  <a:prstClr val="black"/>
                </a:solidFill>
              </a:rPr>
              <a:pPr>
                <a:defRPr/>
              </a:pPr>
              <a:t>‹#›</a:t>
            </a:fld>
            <a:endParaRPr lang="en-US" altLang="ko-KR">
              <a:solidFill>
                <a:prstClr val="black"/>
              </a:solidFill>
            </a:endParaRPr>
          </a:p>
        </p:txBody>
      </p:sp>
    </p:spTree>
    <p:extLst>
      <p:ext uri="{BB962C8B-B14F-4D97-AF65-F5344CB8AC3E}">
        <p14:creationId xmlns:p14="http://schemas.microsoft.com/office/powerpoint/2010/main" val="3275411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slideLayout" Target="../slideLayouts/slideLayout37.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6" Type="http://schemas.openxmlformats.org/officeDocument/2006/relationships/image" Target="../media/image1.png"/><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5" Type="http://schemas.openxmlformats.org/officeDocument/2006/relationships/theme" Target="../theme/theme3.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0658" name="Freeform 2"/>
          <p:cNvSpPr>
            <a:spLocks/>
          </p:cNvSpPr>
          <p:nvPr/>
        </p:nvSpPr>
        <p:spPr bwMode="gray">
          <a:xfrm>
            <a:off x="0" y="4149725"/>
            <a:ext cx="9544050" cy="2708275"/>
          </a:xfrm>
          <a:custGeom>
            <a:avLst/>
            <a:gdLst/>
            <a:ahLst/>
            <a:cxnLst>
              <a:cxn ang="0">
                <a:pos x="5760" y="0"/>
              </a:cxn>
              <a:cxn ang="0">
                <a:pos x="4332" y="1484"/>
              </a:cxn>
              <a:cxn ang="0">
                <a:pos x="0" y="1493"/>
              </a:cxn>
              <a:cxn ang="0">
                <a:pos x="1" y="1706"/>
              </a:cxn>
              <a:cxn ang="0">
                <a:pos x="5760" y="1671"/>
              </a:cxn>
            </a:cxnLst>
            <a:rect l="0" t="0" r="r" b="b"/>
            <a:pathLst>
              <a:path w="6012" h="1706">
                <a:moveTo>
                  <a:pt x="5760" y="0"/>
                </a:moveTo>
                <a:cubicBezTo>
                  <a:pt x="5736" y="43"/>
                  <a:pt x="6012" y="1484"/>
                  <a:pt x="4332" y="1484"/>
                </a:cubicBezTo>
                <a:lnTo>
                  <a:pt x="0" y="1493"/>
                </a:lnTo>
                <a:lnTo>
                  <a:pt x="1" y="1706"/>
                </a:lnTo>
                <a:lnTo>
                  <a:pt x="5760" y="1671"/>
                </a:lnTo>
              </a:path>
            </a:pathLst>
          </a:custGeom>
          <a:gradFill rotWithShape="1">
            <a:gsLst>
              <a:gs pos="0">
                <a:schemeClr val="tx1"/>
              </a:gs>
              <a:gs pos="100000">
                <a:schemeClr val="tx1">
                  <a:gamma/>
                  <a:tint val="38039"/>
                  <a:invGamma/>
                </a:schemeClr>
              </a:gs>
            </a:gsLst>
            <a:lin ang="5400000" scaled="1"/>
          </a:gradFill>
          <a:ln w="0" cap="flat" cmpd="sng">
            <a:noFill/>
            <a:prstDash val="solid"/>
            <a:round/>
            <a:headEnd type="none" w="med" len="med"/>
            <a:tailEnd type="none" w="med" len="med"/>
          </a:ln>
          <a:effectLst/>
        </p:spPr>
        <p:txBody>
          <a:bodyPr/>
          <a:lstStyle/>
          <a:p>
            <a:pPr>
              <a:defRPr/>
            </a:pPr>
            <a:endParaRPr altLang="en-US" b="1">
              <a:solidFill>
                <a:prstClr val="black"/>
              </a:solidFill>
            </a:endParaRPr>
          </a:p>
        </p:txBody>
      </p:sp>
      <p:sp>
        <p:nvSpPr>
          <p:cNvPr id="70659" name="Freeform 3"/>
          <p:cNvSpPr>
            <a:spLocks/>
          </p:cNvSpPr>
          <p:nvPr/>
        </p:nvSpPr>
        <p:spPr bwMode="gray">
          <a:xfrm>
            <a:off x="0" y="5791200"/>
            <a:ext cx="9144000" cy="1093788"/>
          </a:xfrm>
          <a:custGeom>
            <a:avLst/>
            <a:gdLst/>
            <a:ahLst/>
            <a:cxnLst>
              <a:cxn ang="0">
                <a:pos x="5754" y="0"/>
              </a:cxn>
              <a:cxn ang="0">
                <a:pos x="4722" y="486"/>
              </a:cxn>
              <a:cxn ang="0">
                <a:pos x="0" y="489"/>
              </a:cxn>
              <a:cxn ang="0">
                <a:pos x="1" y="689"/>
              </a:cxn>
              <a:cxn ang="0">
                <a:pos x="5760" y="657"/>
              </a:cxn>
            </a:cxnLst>
            <a:rect l="0" t="0" r="r" b="b"/>
            <a:pathLst>
              <a:path w="5760" h="689">
                <a:moveTo>
                  <a:pt x="5754" y="0"/>
                </a:moveTo>
                <a:cubicBezTo>
                  <a:pt x="5730" y="0"/>
                  <a:pt x="5640" y="474"/>
                  <a:pt x="4722" y="486"/>
                </a:cubicBezTo>
                <a:lnTo>
                  <a:pt x="0" y="489"/>
                </a:lnTo>
                <a:lnTo>
                  <a:pt x="1" y="689"/>
                </a:lnTo>
                <a:lnTo>
                  <a:pt x="5760" y="657"/>
                </a:lnTo>
              </a:path>
            </a:pathLst>
          </a:custGeom>
          <a:gradFill rotWithShape="1">
            <a:gsLst>
              <a:gs pos="0">
                <a:schemeClr val="folHlink"/>
              </a:gs>
              <a:gs pos="100000">
                <a:schemeClr val="folHlink">
                  <a:gamma/>
                  <a:tint val="15294"/>
                  <a:invGamma/>
                </a:schemeClr>
              </a:gs>
            </a:gsLst>
            <a:lin ang="5400000" scaled="1"/>
          </a:gradFill>
          <a:ln w="0" cap="flat" cmpd="sng">
            <a:noFill/>
            <a:prstDash val="solid"/>
            <a:round/>
            <a:headEnd type="none" w="med" len="med"/>
            <a:tailEnd type="none" w="med" len="med"/>
          </a:ln>
          <a:effectLst/>
        </p:spPr>
        <p:txBody>
          <a:bodyPr/>
          <a:lstStyle/>
          <a:p>
            <a:pPr>
              <a:defRPr/>
            </a:pPr>
            <a:endParaRPr altLang="en-US" b="1">
              <a:solidFill>
                <a:prstClr val="black"/>
              </a:solidFill>
            </a:endParaRPr>
          </a:p>
        </p:txBody>
      </p:sp>
      <p:sp>
        <p:nvSpPr>
          <p:cNvPr id="70661" name="Rectangle 5"/>
          <p:cNvSpPr>
            <a:spLocks noGrp="1" noChangeArrowheads="1"/>
          </p:cNvSpPr>
          <p:nvPr>
            <p:ph type="dt" sz="half" idx="2"/>
          </p:nvPr>
        </p:nvSpPr>
        <p:spPr bwMode="gray">
          <a:xfrm>
            <a:off x="682625" y="6584950"/>
            <a:ext cx="4176713" cy="2730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b="1">
                <a:latin typeface="+mj-lt"/>
                <a:ea typeface="微软雅黑" pitchFamily="34" charset="-122"/>
              </a:defRPr>
            </a:lvl1pPr>
          </a:lstStyle>
          <a:p>
            <a:pPr>
              <a:defRPr/>
            </a:pPr>
            <a:r>
              <a:rPr lang="zh-CN" altLang="en-US" smtClean="0">
                <a:solidFill>
                  <a:prstClr val="black"/>
                </a:solidFill>
              </a:rPr>
              <a:t>地纬计算机软件有限公司</a:t>
            </a:r>
            <a:endParaRPr lang="en-US" altLang="ko-KR">
              <a:solidFill>
                <a:prstClr val="black"/>
              </a:solidFill>
            </a:endParaRPr>
          </a:p>
        </p:txBody>
      </p:sp>
      <p:sp>
        <p:nvSpPr>
          <p:cNvPr id="70663" name="Rectangle 7"/>
          <p:cNvSpPr>
            <a:spLocks noGrp="1" noChangeArrowheads="1"/>
          </p:cNvSpPr>
          <p:nvPr>
            <p:ph type="sldNum" sz="quarter" idx="4"/>
          </p:nvPr>
        </p:nvSpPr>
        <p:spPr bwMode="gray">
          <a:xfrm>
            <a:off x="3344863" y="6551613"/>
            <a:ext cx="2133600" cy="333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b="1">
                <a:latin typeface="Verdana" pitchFamily="34" charset="0"/>
                <a:ea typeface="Gulim" pitchFamily="34" charset="-127"/>
              </a:defRPr>
            </a:lvl1pPr>
          </a:lstStyle>
          <a:p>
            <a:pPr>
              <a:defRPr/>
            </a:pPr>
            <a:fld id="{6D983003-D1A4-4696-834C-140E00982CC6}" type="slidenum">
              <a:rPr lang="ko-KR" altLang="en-US" smtClean="0">
                <a:solidFill>
                  <a:prstClr val="black"/>
                </a:solidFill>
              </a:rPr>
              <a:pPr>
                <a:defRPr/>
              </a:pPr>
              <a:t>‹#›</a:t>
            </a:fld>
            <a:endParaRPr lang="en-US" altLang="ko-KR" dirty="0">
              <a:solidFill>
                <a:prstClr val="black"/>
              </a:solidFill>
            </a:endParaRPr>
          </a:p>
        </p:txBody>
      </p:sp>
      <p:sp>
        <p:nvSpPr>
          <p:cNvPr id="14344" name="Rectangle 9"/>
          <p:cNvSpPr>
            <a:spLocks noGrp="1" noChangeArrowheads="1"/>
          </p:cNvSpPr>
          <p:nvPr>
            <p:ph type="title"/>
          </p:nvPr>
        </p:nvSpPr>
        <p:spPr bwMode="gray">
          <a:xfrm>
            <a:off x="684213" y="0"/>
            <a:ext cx="8288337" cy="692150"/>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ko-KR" altLang="en-US" dirty="0" smtClean="0"/>
              <a:t>单击此处编辑母版标题样式</a:t>
            </a:r>
          </a:p>
        </p:txBody>
      </p:sp>
      <p:pic>
        <p:nvPicPr>
          <p:cNvPr id="14346" name="Picture 13" descr="D_new_dareway"/>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07950" y="6561138"/>
            <a:ext cx="539750" cy="323850"/>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sp>
        <p:nvSpPr>
          <p:cNvPr id="11" name="矩形​​ 10"/>
          <p:cNvSpPr/>
          <p:nvPr userDrawn="1"/>
        </p:nvSpPr>
        <p:spPr>
          <a:xfrm>
            <a:off x="-6350" y="0"/>
            <a:ext cx="9150350" cy="990600"/>
          </a:xfrm>
          <a:prstGeom prst="rect">
            <a:avLst/>
          </a:prstGeom>
          <a:solidFill>
            <a:srgbClr xmlns:mc="http://schemas.openxmlformats.org/markup-compatibility/2006" xmlns:a14="http://schemas.microsoft.com/office/drawing/2010/main" val="0070C0" mc:Ignorable=""/>
          </a:solidFill>
          <a:ln w="25400" cap="flat" cmpd="sng" algn="ctr">
            <a:solidFill>
              <a:srgbClr xmlns:mc="http://schemas.openxmlformats.org/markup-compatibility/2006" xmlns:a14="http://schemas.microsoft.com/office/drawing/2010/main" val="0070C0" mc:Ignorable=""/>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ea typeface="宋体"/>
              <a:cs typeface="+mn-cs"/>
            </a:endParaRPr>
          </a:p>
        </p:txBody>
      </p:sp>
      <p:sp>
        <p:nvSpPr>
          <p:cNvPr id="70660" name="Freeform 4"/>
          <p:cNvSpPr>
            <a:spLocks/>
          </p:cNvSpPr>
          <p:nvPr/>
        </p:nvSpPr>
        <p:spPr bwMode="gray">
          <a:xfrm>
            <a:off x="0" y="838200"/>
            <a:ext cx="9144000" cy="1828800"/>
          </a:xfrm>
          <a:custGeom>
            <a:avLst/>
            <a:gdLst/>
            <a:ahLst/>
            <a:cxnLst>
              <a:cxn ang="0">
                <a:pos x="0" y="96"/>
              </a:cxn>
              <a:cxn ang="0">
                <a:pos x="0" y="776"/>
              </a:cxn>
              <a:cxn ang="0">
                <a:pos x="1600" y="88"/>
              </a:cxn>
              <a:cxn ang="0">
                <a:pos x="5760" y="88"/>
              </a:cxn>
              <a:cxn ang="0">
                <a:pos x="5760" y="0"/>
              </a:cxn>
              <a:cxn ang="0">
                <a:pos x="752" y="0"/>
              </a:cxn>
            </a:cxnLst>
            <a:rect l="0" t="0" r="r" b="b"/>
            <a:pathLst>
              <a:path w="5760" h="794">
                <a:moveTo>
                  <a:pt x="0" y="96"/>
                </a:moveTo>
                <a:lnTo>
                  <a:pt x="0" y="776"/>
                </a:lnTo>
                <a:cubicBezTo>
                  <a:pt x="32" y="794"/>
                  <a:pt x="336" y="56"/>
                  <a:pt x="1600" y="88"/>
                </a:cubicBezTo>
                <a:lnTo>
                  <a:pt x="5760" y="88"/>
                </a:lnTo>
                <a:lnTo>
                  <a:pt x="5760" y="0"/>
                </a:lnTo>
                <a:lnTo>
                  <a:pt x="752" y="0"/>
                </a:lnTo>
              </a:path>
            </a:pathLst>
          </a:custGeom>
          <a:gradFill rotWithShape="1">
            <a:gsLst>
              <a:gs pos="0">
                <a:schemeClr val="bg2"/>
              </a:gs>
              <a:gs pos="100000">
                <a:schemeClr val="bg2">
                  <a:gamma/>
                  <a:tint val="15294"/>
                  <a:invGamma/>
                </a:schemeClr>
              </a:gs>
            </a:gsLst>
            <a:lin ang="5400000" scaled="1"/>
          </a:gradFill>
          <a:ln w="0" cap="flat" cmpd="sng">
            <a:noFill/>
            <a:prstDash val="solid"/>
            <a:round/>
            <a:headEnd type="none" w="med" len="med"/>
            <a:tailEnd type="none" w="med" len="med"/>
          </a:ln>
          <a:effectLst/>
        </p:spPr>
        <p:txBody>
          <a:bodyPr/>
          <a:lstStyle/>
          <a:p>
            <a:pPr>
              <a:defRPr/>
            </a:pPr>
            <a:endParaRPr altLang="en-US" b="1">
              <a:solidFill>
                <a:prstClr val="black"/>
              </a:solidFill>
            </a:endParaRPr>
          </a:p>
        </p:txBody>
      </p:sp>
      <p:sp>
        <p:nvSpPr>
          <p:cNvPr id="14345" name="Rectangle 10"/>
          <p:cNvSpPr>
            <a:spLocks noGrp="1" noChangeArrowheads="1"/>
          </p:cNvSpPr>
          <p:nvPr>
            <p:ph type="body" idx="1"/>
          </p:nvPr>
        </p:nvSpPr>
        <p:spPr bwMode="gray">
          <a:xfrm>
            <a:off x="395288" y="1195388"/>
            <a:ext cx="8497887" cy="4595812"/>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ko-KR" altLang="en-US" dirty="0" smtClean="0"/>
              <a:t>单击此处编辑母版文本样式</a:t>
            </a:r>
          </a:p>
          <a:p>
            <a:pPr lvl="1"/>
            <a:r>
              <a:rPr lang="ko-KR" altLang="en-US" dirty="0" smtClean="0"/>
              <a:t>第二级</a:t>
            </a:r>
          </a:p>
          <a:p>
            <a:pPr lvl="2"/>
            <a:r>
              <a:rPr lang="ko-KR" altLang="en-US" dirty="0" smtClean="0"/>
              <a:t>第三级</a:t>
            </a:r>
          </a:p>
          <a:p>
            <a:pPr lvl="3"/>
            <a:r>
              <a:rPr lang="ko-KR" altLang="en-US" dirty="0" smtClean="0"/>
              <a:t>第四级</a:t>
            </a:r>
          </a:p>
          <a:p>
            <a:pPr lvl="4"/>
            <a:r>
              <a:rPr lang="ko-KR" altLang="en-US" dirty="0" smtClean="0"/>
              <a:t>第五级</a:t>
            </a:r>
          </a:p>
        </p:txBody>
      </p:sp>
    </p:spTree>
    <p:extLst>
      <p:ext uri="{BB962C8B-B14F-4D97-AF65-F5344CB8AC3E}">
        <p14:creationId xmlns:p14="http://schemas.microsoft.com/office/powerpoint/2010/main" val="292607578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iming>
    <p:tnLst>
      <p:par>
        <p:cTn xmlns:p14="http://schemas.microsoft.com/office/powerpoint/2010/main" id="1" dur="indefinite" restart="never" nodeType="tmRoot"/>
      </p:par>
    </p:tnLst>
  </p:timing>
  <p:hf hdr="0" ftr="0"/>
  <p:txStyles>
    <p:titleStyle>
      <a:lvl1pPr algn="r" rtl="0" eaLnBrk="0" fontAlgn="base" hangingPunct="0">
        <a:spcBef>
          <a:spcPct val="0"/>
        </a:spcBef>
        <a:spcAft>
          <a:spcPct val="0"/>
        </a:spcAft>
        <a:defRPr sz="2400" b="1">
          <a:solidFill>
            <a:schemeClr val="bg1"/>
          </a:solidFill>
          <a:latin typeface="+mj-lt"/>
          <a:ea typeface="+mj-ea"/>
          <a:cs typeface="+mj-cs"/>
        </a:defRPr>
      </a:lvl1pPr>
      <a:lvl2pPr algn="r" rtl="0" eaLnBrk="0" fontAlgn="base" hangingPunct="0">
        <a:spcBef>
          <a:spcPct val="0"/>
        </a:spcBef>
        <a:spcAft>
          <a:spcPct val="0"/>
        </a:spcAft>
        <a:defRPr sz="2400" b="1">
          <a:solidFill>
            <a:schemeClr val="bg1"/>
          </a:solidFill>
          <a:latin typeface="微软雅黑" pitchFamily="34" charset="-122"/>
          <a:ea typeface="宋体" pitchFamily="2" charset="-122"/>
        </a:defRPr>
      </a:lvl2pPr>
      <a:lvl3pPr algn="r" rtl="0" eaLnBrk="0" fontAlgn="base" hangingPunct="0">
        <a:spcBef>
          <a:spcPct val="0"/>
        </a:spcBef>
        <a:spcAft>
          <a:spcPct val="0"/>
        </a:spcAft>
        <a:defRPr sz="2400" b="1">
          <a:solidFill>
            <a:schemeClr val="bg1"/>
          </a:solidFill>
          <a:latin typeface="微软雅黑" pitchFamily="34" charset="-122"/>
          <a:ea typeface="宋体" pitchFamily="2" charset="-122"/>
        </a:defRPr>
      </a:lvl3pPr>
      <a:lvl4pPr algn="r" rtl="0" eaLnBrk="0" fontAlgn="base" hangingPunct="0">
        <a:spcBef>
          <a:spcPct val="0"/>
        </a:spcBef>
        <a:spcAft>
          <a:spcPct val="0"/>
        </a:spcAft>
        <a:defRPr sz="2400" b="1">
          <a:solidFill>
            <a:schemeClr val="bg1"/>
          </a:solidFill>
          <a:latin typeface="微软雅黑" pitchFamily="34" charset="-122"/>
          <a:ea typeface="宋体" pitchFamily="2" charset="-122"/>
        </a:defRPr>
      </a:lvl4pPr>
      <a:lvl5pPr algn="r" rtl="0" eaLnBrk="0" fontAlgn="base" hangingPunct="0">
        <a:spcBef>
          <a:spcPct val="0"/>
        </a:spcBef>
        <a:spcAft>
          <a:spcPct val="0"/>
        </a:spcAft>
        <a:defRPr sz="2400" b="1">
          <a:solidFill>
            <a:schemeClr val="bg1"/>
          </a:solidFill>
          <a:latin typeface="微软雅黑" pitchFamily="34" charset="-122"/>
          <a:ea typeface="宋体" pitchFamily="2" charset="-122"/>
        </a:defRPr>
      </a:lvl5pPr>
      <a:lvl6pPr marL="457200" algn="r" rtl="0" fontAlgn="base">
        <a:spcBef>
          <a:spcPct val="0"/>
        </a:spcBef>
        <a:spcAft>
          <a:spcPct val="0"/>
        </a:spcAft>
        <a:defRPr sz="2400" b="1">
          <a:solidFill>
            <a:schemeClr val="bg1"/>
          </a:solidFill>
          <a:latin typeface="微软雅黑" pitchFamily="34" charset="-122"/>
          <a:ea typeface="宋体" pitchFamily="2" charset="-122"/>
        </a:defRPr>
      </a:lvl6pPr>
      <a:lvl7pPr marL="914400" algn="r" rtl="0" fontAlgn="base">
        <a:spcBef>
          <a:spcPct val="0"/>
        </a:spcBef>
        <a:spcAft>
          <a:spcPct val="0"/>
        </a:spcAft>
        <a:defRPr sz="2400" b="1">
          <a:solidFill>
            <a:schemeClr val="bg1"/>
          </a:solidFill>
          <a:latin typeface="微软雅黑" pitchFamily="34" charset="-122"/>
          <a:ea typeface="宋体" pitchFamily="2" charset="-122"/>
        </a:defRPr>
      </a:lvl7pPr>
      <a:lvl8pPr marL="1371600" algn="r" rtl="0" fontAlgn="base">
        <a:spcBef>
          <a:spcPct val="0"/>
        </a:spcBef>
        <a:spcAft>
          <a:spcPct val="0"/>
        </a:spcAft>
        <a:defRPr sz="2400" b="1">
          <a:solidFill>
            <a:schemeClr val="bg1"/>
          </a:solidFill>
          <a:latin typeface="微软雅黑" pitchFamily="34" charset="-122"/>
          <a:ea typeface="宋体" pitchFamily="2" charset="-122"/>
        </a:defRPr>
      </a:lvl8pPr>
      <a:lvl9pPr marL="1828800" algn="r" rtl="0" fontAlgn="base">
        <a:spcBef>
          <a:spcPct val="0"/>
        </a:spcBef>
        <a:spcAft>
          <a:spcPct val="0"/>
        </a:spcAft>
        <a:defRPr sz="2400" b="1">
          <a:solidFill>
            <a:schemeClr val="bg1"/>
          </a:solidFill>
          <a:latin typeface="微软雅黑" pitchFamily="34" charset="-122"/>
          <a:ea typeface="宋体" pitchFamily="2" charset="-122"/>
        </a:defRPr>
      </a:lvl9pPr>
    </p:titleStyle>
    <p:bodyStyle>
      <a:lvl1pPr marL="342900" indent="-342900" algn="l" rtl="0" eaLnBrk="0" fontAlgn="base" hangingPunct="0">
        <a:lnSpc>
          <a:spcPct val="110000"/>
        </a:lnSpc>
        <a:spcBef>
          <a:spcPct val="20000"/>
        </a:spcBef>
        <a:spcAft>
          <a:spcPct val="20000"/>
        </a:spcAft>
        <a:buClr>
          <a:schemeClr val="tx1"/>
        </a:buClr>
        <a:buFont typeface="Wingdings" pitchFamily="2" charset="2"/>
        <a:buChar char="v"/>
        <a:defRPr sz="2800" b="1">
          <a:solidFill>
            <a:srgbClr xmlns:mc="http://schemas.openxmlformats.org/markup-compatibility/2006" xmlns:a14="http://schemas.microsoft.com/office/drawing/2010/main" val="0C2C50" mc:Ignorable=""/>
          </a:solidFill>
          <a:latin typeface="+mn-lt"/>
          <a:ea typeface="+mn-ea"/>
          <a:cs typeface="+mn-cs"/>
        </a:defRPr>
      </a:lvl1pPr>
      <a:lvl2pPr marL="742950" indent="-285750" algn="l" rtl="0" eaLnBrk="0" fontAlgn="base" hangingPunct="0">
        <a:lnSpc>
          <a:spcPct val="130000"/>
        </a:lnSpc>
        <a:spcBef>
          <a:spcPct val="30000"/>
        </a:spcBef>
        <a:spcAft>
          <a:spcPct val="20000"/>
        </a:spcAft>
        <a:buClr>
          <a:schemeClr val="tx2"/>
        </a:buClr>
        <a:buSzPct val="60000"/>
        <a:buFont typeface="Wingdings" pitchFamily="2" charset="2"/>
        <a:buChar char="î"/>
        <a:defRPr sz="2400">
          <a:solidFill>
            <a:schemeClr val="tx2"/>
          </a:solidFill>
          <a:latin typeface="Verdana" pitchFamily="34" charset="0"/>
          <a:ea typeface="+mn-ea"/>
        </a:defRPr>
      </a:lvl2pPr>
      <a:lvl3pPr marL="1143000" indent="-228600" algn="l" rtl="0" eaLnBrk="0" fontAlgn="base" hangingPunct="0">
        <a:lnSpc>
          <a:spcPct val="120000"/>
        </a:lnSpc>
        <a:spcBef>
          <a:spcPct val="20000"/>
        </a:spcBef>
        <a:spcAft>
          <a:spcPct val="0"/>
        </a:spcAft>
        <a:buClr>
          <a:schemeClr val="folHlink"/>
        </a:buClr>
        <a:buSzPct val="60000"/>
        <a:buFont typeface="Wingdings" pitchFamily="2" charset="2"/>
        <a:buChar char="n"/>
        <a:defRPr sz="1400" b="1">
          <a:solidFill>
            <a:schemeClr val="tx1"/>
          </a:solidFill>
          <a:latin typeface="Verdana" pitchFamily="34" charset="0"/>
          <a:ea typeface="+mn-ea"/>
        </a:defRPr>
      </a:lvl3pPr>
      <a:lvl4pPr marL="1600200" indent="-228600" algn="l" rtl="0" eaLnBrk="0" fontAlgn="base" hangingPunct="0">
        <a:spcBef>
          <a:spcPct val="20000"/>
        </a:spcBef>
        <a:spcAft>
          <a:spcPct val="0"/>
        </a:spcAft>
        <a:buClr>
          <a:schemeClr val="tx1"/>
        </a:buClr>
        <a:buSzPct val="60000"/>
        <a:buFont typeface="Wingdings" pitchFamily="2" charset="2"/>
        <a:buChar char="n"/>
        <a:defRPr sz="2000">
          <a:solidFill>
            <a:schemeClr val="tx1"/>
          </a:solidFill>
          <a:latin typeface="Verdana" pitchFamily="34" charset="0"/>
          <a:ea typeface="+mn-ea"/>
        </a:defRPr>
      </a:lvl4pPr>
      <a:lvl5pPr marL="2057400" indent="-228600" algn="l" rtl="0" eaLnBrk="0" fontAlgn="base" hangingPunct="0">
        <a:spcBef>
          <a:spcPct val="20000"/>
        </a:spcBef>
        <a:spcAft>
          <a:spcPct val="0"/>
        </a:spcAft>
        <a:buClr>
          <a:schemeClr val="hlink"/>
        </a:buClr>
        <a:buSzPct val="60000"/>
        <a:buFont typeface="Wingdings" pitchFamily="2" charset="2"/>
        <a:buChar char="n"/>
        <a:defRPr sz="2000">
          <a:solidFill>
            <a:schemeClr val="tx1"/>
          </a:solidFill>
          <a:latin typeface="Verdana" pitchFamily="34" charset="0"/>
          <a:ea typeface="+mn-ea"/>
        </a:defRPr>
      </a:lvl5pPr>
      <a:lvl6pPr marL="2514600" indent="-228600" algn="l" rtl="0" fontAlgn="base">
        <a:spcBef>
          <a:spcPct val="20000"/>
        </a:spcBef>
        <a:spcAft>
          <a:spcPct val="0"/>
        </a:spcAft>
        <a:buClr>
          <a:schemeClr val="hlink"/>
        </a:buClr>
        <a:buSzPct val="60000"/>
        <a:buFont typeface="Wingdings" pitchFamily="2" charset="2"/>
        <a:buChar char="n"/>
        <a:defRPr sz="2000">
          <a:solidFill>
            <a:schemeClr val="tx1"/>
          </a:solidFill>
          <a:latin typeface="Verdana" pitchFamily="34" charset="0"/>
          <a:ea typeface="+mn-ea"/>
        </a:defRPr>
      </a:lvl6pPr>
      <a:lvl7pPr marL="2971800" indent="-228600" algn="l" rtl="0" fontAlgn="base">
        <a:spcBef>
          <a:spcPct val="20000"/>
        </a:spcBef>
        <a:spcAft>
          <a:spcPct val="0"/>
        </a:spcAft>
        <a:buClr>
          <a:schemeClr val="hlink"/>
        </a:buClr>
        <a:buSzPct val="60000"/>
        <a:buFont typeface="Wingdings" pitchFamily="2" charset="2"/>
        <a:buChar char="n"/>
        <a:defRPr sz="2000">
          <a:solidFill>
            <a:schemeClr val="tx1"/>
          </a:solidFill>
          <a:latin typeface="Verdana" pitchFamily="34" charset="0"/>
          <a:ea typeface="+mn-ea"/>
        </a:defRPr>
      </a:lvl7pPr>
      <a:lvl8pPr marL="3429000" indent="-228600" algn="l" rtl="0" fontAlgn="base">
        <a:spcBef>
          <a:spcPct val="20000"/>
        </a:spcBef>
        <a:spcAft>
          <a:spcPct val="0"/>
        </a:spcAft>
        <a:buClr>
          <a:schemeClr val="hlink"/>
        </a:buClr>
        <a:buSzPct val="60000"/>
        <a:buFont typeface="Wingdings" pitchFamily="2" charset="2"/>
        <a:buChar char="n"/>
        <a:defRPr sz="2000">
          <a:solidFill>
            <a:schemeClr val="tx1"/>
          </a:solidFill>
          <a:latin typeface="Verdana" pitchFamily="34" charset="0"/>
          <a:ea typeface="+mn-ea"/>
        </a:defRPr>
      </a:lvl8pPr>
      <a:lvl9pPr marL="3886200" indent="-228600" algn="l" rtl="0" fontAlgn="base">
        <a:spcBef>
          <a:spcPct val="20000"/>
        </a:spcBef>
        <a:spcAft>
          <a:spcPct val="0"/>
        </a:spcAft>
        <a:buClr>
          <a:schemeClr val="hlink"/>
        </a:buClr>
        <a:buSzPct val="60000"/>
        <a:buFont typeface="Wingdings" pitchFamily="2" charset="2"/>
        <a:buChar char="n"/>
        <a:defRPr sz="2000">
          <a:solidFill>
            <a:schemeClr val="tx1"/>
          </a:solidFill>
          <a:latin typeface="Verdana" pitchFamily="34" charset="0"/>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zh-CN" altLang="en-US" smtClean="0"/>
              <a:t>地纬计算机软件有限公司</a:t>
            </a:r>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CDAC7E0-E08F-4733-A140-15D83B865D44}" type="slidenum">
              <a:rPr lang="zh-CN" altLang="en-US" smtClean="0"/>
              <a:t>‹#›</a:t>
            </a:fld>
            <a:endParaRPr lang="zh-CN" altLang="en-US"/>
          </a:p>
        </p:txBody>
      </p:sp>
    </p:spTree>
    <p:extLst>
      <p:ext uri="{BB962C8B-B14F-4D97-AF65-F5344CB8AC3E}">
        <p14:creationId xmlns:p14="http://schemas.microsoft.com/office/powerpoint/2010/main" val="3478146699"/>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Lst>
  <p:hf hdr="0" ftr="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矩形​​ 1"/>
          <p:cNvSpPr/>
          <p:nvPr userDrawn="1"/>
        </p:nvSpPr>
        <p:spPr>
          <a:xfrm>
            <a:off x="0" y="0"/>
            <a:ext cx="9150350" cy="692150"/>
          </a:xfrm>
          <a:prstGeom prst="rect">
            <a:avLst/>
          </a:prstGeom>
          <a:solidFill>
            <a:srgbClr xmlns:mc="http://schemas.openxmlformats.org/markup-compatibility/2006" xmlns:a14="http://schemas.microsoft.com/office/drawing/2010/main" val="0070C0" mc:Ignorable=""/>
          </a:solidFill>
          <a:ln>
            <a:solidFill>
              <a:srgbClr xmlns:mc="http://schemas.openxmlformats.org/markup-compatibility/2006" xmlns:a14="http://schemas.microsoft.com/office/drawing/2010/main" val="0070C0" mc:Ignorabl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altLang="en-US">
              <a:solidFill>
                <a:prstClr val="white"/>
              </a:solidFill>
            </a:endParaRPr>
          </a:p>
        </p:txBody>
      </p:sp>
      <p:sp>
        <p:nvSpPr>
          <p:cNvPr id="70658" name="Freeform 2"/>
          <p:cNvSpPr>
            <a:spLocks/>
          </p:cNvSpPr>
          <p:nvPr/>
        </p:nvSpPr>
        <p:spPr bwMode="gray">
          <a:xfrm>
            <a:off x="0" y="4149725"/>
            <a:ext cx="9544050" cy="2708275"/>
          </a:xfrm>
          <a:custGeom>
            <a:avLst/>
            <a:gdLst/>
            <a:ahLst/>
            <a:cxnLst>
              <a:cxn ang="0">
                <a:pos x="5760" y="0"/>
              </a:cxn>
              <a:cxn ang="0">
                <a:pos x="4332" y="1484"/>
              </a:cxn>
              <a:cxn ang="0">
                <a:pos x="0" y="1493"/>
              </a:cxn>
              <a:cxn ang="0">
                <a:pos x="1" y="1706"/>
              </a:cxn>
              <a:cxn ang="0">
                <a:pos x="5760" y="1671"/>
              </a:cxn>
            </a:cxnLst>
            <a:rect l="0" t="0" r="r" b="b"/>
            <a:pathLst>
              <a:path w="6012" h="1706">
                <a:moveTo>
                  <a:pt x="5760" y="0"/>
                </a:moveTo>
                <a:cubicBezTo>
                  <a:pt x="5736" y="43"/>
                  <a:pt x="6012" y="1484"/>
                  <a:pt x="4332" y="1484"/>
                </a:cubicBezTo>
                <a:lnTo>
                  <a:pt x="0" y="1493"/>
                </a:lnTo>
                <a:lnTo>
                  <a:pt x="1" y="1706"/>
                </a:lnTo>
                <a:lnTo>
                  <a:pt x="5760" y="1671"/>
                </a:lnTo>
              </a:path>
            </a:pathLst>
          </a:custGeom>
          <a:gradFill rotWithShape="1">
            <a:gsLst>
              <a:gs pos="0">
                <a:schemeClr val="tx1"/>
              </a:gs>
              <a:gs pos="100000">
                <a:schemeClr val="tx1">
                  <a:gamma/>
                  <a:tint val="38039"/>
                  <a:invGamma/>
                </a:schemeClr>
              </a:gs>
            </a:gsLst>
            <a:lin ang="5400000" scaled="1"/>
          </a:gradFill>
          <a:ln w="0" cap="flat" cmpd="sng">
            <a:noFill/>
            <a:prstDash val="solid"/>
            <a:round/>
            <a:headEnd type="none" w="med" len="med"/>
            <a:tailEnd type="none" w="med" len="med"/>
          </a:ln>
          <a:effectLst/>
        </p:spPr>
        <p:txBody>
          <a:bodyPr/>
          <a:lstStyle/>
          <a:p>
            <a:pPr fontAlgn="base">
              <a:spcBef>
                <a:spcPct val="0"/>
              </a:spcBef>
              <a:spcAft>
                <a:spcPct val="0"/>
              </a:spcAft>
              <a:defRPr/>
            </a:pPr>
            <a:endParaRPr altLang="en-US" b="1">
              <a:solidFill>
                <a:prstClr val="black"/>
              </a:solidFill>
              <a:latin typeface="Arial" charset="0"/>
            </a:endParaRPr>
          </a:p>
        </p:txBody>
      </p:sp>
      <p:sp>
        <p:nvSpPr>
          <p:cNvPr id="70659" name="Freeform 3"/>
          <p:cNvSpPr>
            <a:spLocks/>
          </p:cNvSpPr>
          <p:nvPr/>
        </p:nvSpPr>
        <p:spPr bwMode="gray">
          <a:xfrm>
            <a:off x="0" y="5791200"/>
            <a:ext cx="9144000" cy="1093788"/>
          </a:xfrm>
          <a:custGeom>
            <a:avLst/>
            <a:gdLst/>
            <a:ahLst/>
            <a:cxnLst>
              <a:cxn ang="0">
                <a:pos x="5754" y="0"/>
              </a:cxn>
              <a:cxn ang="0">
                <a:pos x="4722" y="486"/>
              </a:cxn>
              <a:cxn ang="0">
                <a:pos x="0" y="489"/>
              </a:cxn>
              <a:cxn ang="0">
                <a:pos x="1" y="689"/>
              </a:cxn>
              <a:cxn ang="0">
                <a:pos x="5760" y="657"/>
              </a:cxn>
            </a:cxnLst>
            <a:rect l="0" t="0" r="r" b="b"/>
            <a:pathLst>
              <a:path w="5760" h="689">
                <a:moveTo>
                  <a:pt x="5754" y="0"/>
                </a:moveTo>
                <a:cubicBezTo>
                  <a:pt x="5730" y="0"/>
                  <a:pt x="5640" y="474"/>
                  <a:pt x="4722" y="486"/>
                </a:cubicBezTo>
                <a:lnTo>
                  <a:pt x="0" y="489"/>
                </a:lnTo>
                <a:lnTo>
                  <a:pt x="1" y="689"/>
                </a:lnTo>
                <a:lnTo>
                  <a:pt x="5760" y="657"/>
                </a:lnTo>
              </a:path>
            </a:pathLst>
          </a:custGeom>
          <a:gradFill rotWithShape="1">
            <a:gsLst>
              <a:gs pos="0">
                <a:schemeClr val="folHlink"/>
              </a:gs>
              <a:gs pos="100000">
                <a:schemeClr val="folHlink">
                  <a:gamma/>
                  <a:tint val="15294"/>
                  <a:invGamma/>
                </a:schemeClr>
              </a:gs>
            </a:gsLst>
            <a:lin ang="5400000" scaled="1"/>
          </a:gradFill>
          <a:ln w="0" cap="flat" cmpd="sng">
            <a:noFill/>
            <a:prstDash val="solid"/>
            <a:round/>
            <a:headEnd type="none" w="med" len="med"/>
            <a:tailEnd type="none" w="med" len="med"/>
          </a:ln>
          <a:effectLst/>
        </p:spPr>
        <p:txBody>
          <a:bodyPr/>
          <a:lstStyle/>
          <a:p>
            <a:pPr fontAlgn="base">
              <a:spcBef>
                <a:spcPct val="0"/>
              </a:spcBef>
              <a:spcAft>
                <a:spcPct val="0"/>
              </a:spcAft>
              <a:defRPr/>
            </a:pPr>
            <a:endParaRPr altLang="en-US" b="1">
              <a:solidFill>
                <a:prstClr val="black"/>
              </a:solidFill>
              <a:latin typeface="Arial" charset="0"/>
            </a:endParaRPr>
          </a:p>
        </p:txBody>
      </p:sp>
      <p:sp>
        <p:nvSpPr>
          <p:cNvPr id="70660" name="Freeform 4"/>
          <p:cNvSpPr>
            <a:spLocks/>
          </p:cNvSpPr>
          <p:nvPr userDrawn="1"/>
        </p:nvSpPr>
        <p:spPr bwMode="gray">
          <a:xfrm>
            <a:off x="6350" y="584200"/>
            <a:ext cx="9144000" cy="1260475"/>
          </a:xfrm>
          <a:custGeom>
            <a:avLst/>
            <a:gdLst/>
            <a:ahLst/>
            <a:cxnLst>
              <a:cxn ang="0">
                <a:pos x="0" y="96"/>
              </a:cxn>
              <a:cxn ang="0">
                <a:pos x="0" y="776"/>
              </a:cxn>
              <a:cxn ang="0">
                <a:pos x="1600" y="88"/>
              </a:cxn>
              <a:cxn ang="0">
                <a:pos x="5760" y="88"/>
              </a:cxn>
              <a:cxn ang="0">
                <a:pos x="5760" y="0"/>
              </a:cxn>
              <a:cxn ang="0">
                <a:pos x="752" y="0"/>
              </a:cxn>
            </a:cxnLst>
            <a:rect l="0" t="0" r="r" b="b"/>
            <a:pathLst>
              <a:path w="5760" h="794">
                <a:moveTo>
                  <a:pt x="0" y="96"/>
                </a:moveTo>
                <a:lnTo>
                  <a:pt x="0" y="776"/>
                </a:lnTo>
                <a:cubicBezTo>
                  <a:pt x="32" y="794"/>
                  <a:pt x="336" y="56"/>
                  <a:pt x="1600" y="88"/>
                </a:cubicBezTo>
                <a:lnTo>
                  <a:pt x="5760" y="88"/>
                </a:lnTo>
                <a:lnTo>
                  <a:pt x="5760" y="0"/>
                </a:lnTo>
                <a:lnTo>
                  <a:pt x="752" y="0"/>
                </a:lnTo>
              </a:path>
            </a:pathLst>
          </a:custGeom>
          <a:gradFill rotWithShape="1">
            <a:gsLst>
              <a:gs pos="0">
                <a:schemeClr val="bg2"/>
              </a:gs>
              <a:gs pos="100000">
                <a:schemeClr val="bg2">
                  <a:gamma/>
                  <a:tint val="15294"/>
                  <a:invGamma/>
                </a:schemeClr>
              </a:gs>
            </a:gsLst>
            <a:lin ang="5400000" scaled="1"/>
          </a:gradFill>
          <a:ln w="0" cap="flat" cmpd="sng">
            <a:noFill/>
            <a:prstDash val="solid"/>
            <a:round/>
            <a:headEnd type="none" w="med" len="med"/>
            <a:tailEnd type="none" w="med" len="med"/>
          </a:ln>
          <a:effectLst/>
        </p:spPr>
        <p:txBody>
          <a:bodyPr/>
          <a:lstStyle/>
          <a:p>
            <a:pPr fontAlgn="base">
              <a:spcBef>
                <a:spcPct val="0"/>
              </a:spcBef>
              <a:spcAft>
                <a:spcPct val="0"/>
              </a:spcAft>
              <a:defRPr/>
            </a:pPr>
            <a:endParaRPr altLang="en-US" b="1">
              <a:solidFill>
                <a:prstClr val="black"/>
              </a:solidFill>
              <a:latin typeface="Arial" charset="0"/>
            </a:endParaRPr>
          </a:p>
        </p:txBody>
      </p:sp>
      <p:sp>
        <p:nvSpPr>
          <p:cNvPr id="70661" name="Rectangle 5"/>
          <p:cNvSpPr>
            <a:spLocks noGrp="1" noChangeArrowheads="1"/>
          </p:cNvSpPr>
          <p:nvPr>
            <p:ph type="dt" sz="half" idx="2"/>
          </p:nvPr>
        </p:nvSpPr>
        <p:spPr bwMode="gray">
          <a:xfrm>
            <a:off x="682625" y="6584950"/>
            <a:ext cx="4176713" cy="2730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b="1">
                <a:latin typeface="+mj-lt"/>
                <a:ea typeface="微软雅黑" pitchFamily="34" charset="-122"/>
              </a:defRPr>
            </a:lvl1pPr>
          </a:lstStyle>
          <a:p>
            <a:pPr fontAlgn="base">
              <a:spcBef>
                <a:spcPct val="0"/>
              </a:spcBef>
              <a:spcAft>
                <a:spcPct val="0"/>
              </a:spcAft>
              <a:defRPr/>
            </a:pPr>
            <a:r>
              <a:rPr altLang="en-US">
                <a:solidFill>
                  <a:prstClr val="black"/>
                </a:solidFill>
              </a:rPr>
              <a:t>地纬计算机软件有限公司</a:t>
            </a:r>
            <a:endParaRPr lang="en-US" altLang="ko-KR">
              <a:solidFill>
                <a:prstClr val="black"/>
              </a:solidFill>
            </a:endParaRPr>
          </a:p>
        </p:txBody>
      </p:sp>
      <p:sp>
        <p:nvSpPr>
          <p:cNvPr id="70663" name="Rectangle 7"/>
          <p:cNvSpPr>
            <a:spLocks noGrp="1" noChangeArrowheads="1"/>
          </p:cNvSpPr>
          <p:nvPr>
            <p:ph type="sldNum" sz="quarter" idx="4"/>
          </p:nvPr>
        </p:nvSpPr>
        <p:spPr bwMode="gray">
          <a:xfrm>
            <a:off x="3344863" y="6551613"/>
            <a:ext cx="2133600" cy="333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b="1">
                <a:latin typeface="Verdana" pitchFamily="34" charset="0"/>
                <a:ea typeface="Gulim" pitchFamily="34" charset="-127"/>
              </a:defRPr>
            </a:lvl1pPr>
          </a:lstStyle>
          <a:p>
            <a:pPr fontAlgn="base">
              <a:spcBef>
                <a:spcPct val="0"/>
              </a:spcBef>
              <a:spcAft>
                <a:spcPct val="0"/>
              </a:spcAft>
              <a:defRPr/>
            </a:pPr>
            <a:fld id="{1E9FB6A8-7A9C-4FB6-97A4-DBF8C6A669E9}" type="slidenum">
              <a:rPr lang="ko-KR" altLang="en-US">
                <a:solidFill>
                  <a:prstClr val="black"/>
                </a:solidFill>
              </a:rPr>
              <a:pPr fontAlgn="base">
                <a:spcBef>
                  <a:spcPct val="0"/>
                </a:spcBef>
                <a:spcAft>
                  <a:spcPct val="0"/>
                </a:spcAft>
                <a:defRPr/>
              </a:pPr>
              <a:t>‹#›</a:t>
            </a:fld>
            <a:endParaRPr lang="en-US" altLang="ko-KR">
              <a:solidFill>
                <a:prstClr val="black"/>
              </a:solidFill>
            </a:endParaRPr>
          </a:p>
        </p:txBody>
      </p:sp>
      <p:sp>
        <p:nvSpPr>
          <p:cNvPr id="1032" name="Rectangle 9"/>
          <p:cNvSpPr>
            <a:spLocks noGrp="1" noChangeArrowheads="1"/>
          </p:cNvSpPr>
          <p:nvPr>
            <p:ph type="title"/>
          </p:nvPr>
        </p:nvSpPr>
        <p:spPr bwMode="gray">
          <a:xfrm>
            <a:off x="684213" y="0"/>
            <a:ext cx="8288337" cy="692150"/>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ko-KR" altLang="en-US" smtClean="0"/>
              <a:t>单击此处编辑母版标题样式</a:t>
            </a:r>
          </a:p>
        </p:txBody>
      </p:sp>
      <p:sp>
        <p:nvSpPr>
          <p:cNvPr id="1033" name="Rectangle 10"/>
          <p:cNvSpPr>
            <a:spLocks noGrp="1" noChangeArrowheads="1"/>
          </p:cNvSpPr>
          <p:nvPr>
            <p:ph type="body" idx="1"/>
          </p:nvPr>
        </p:nvSpPr>
        <p:spPr bwMode="gray">
          <a:xfrm>
            <a:off x="395288" y="908050"/>
            <a:ext cx="8497887" cy="5400675"/>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ko-KR" altLang="en-US" smtClean="0"/>
              <a:t>单击此处编辑母版文本样式</a:t>
            </a:r>
          </a:p>
          <a:p>
            <a:pPr lvl="1"/>
            <a:r>
              <a:rPr lang="ko-KR" altLang="en-US" smtClean="0"/>
              <a:t>第二级</a:t>
            </a:r>
          </a:p>
          <a:p>
            <a:pPr lvl="2"/>
            <a:r>
              <a:rPr lang="ko-KR" altLang="en-US" smtClean="0"/>
              <a:t>第三级</a:t>
            </a:r>
          </a:p>
          <a:p>
            <a:pPr lvl="3"/>
            <a:r>
              <a:rPr lang="ko-KR" altLang="en-US" smtClean="0"/>
              <a:t>第四级</a:t>
            </a:r>
          </a:p>
          <a:p>
            <a:pPr lvl="4"/>
            <a:r>
              <a:rPr lang="ko-KR" altLang="en-US" smtClean="0"/>
              <a:t>第五级</a:t>
            </a:r>
          </a:p>
        </p:txBody>
      </p:sp>
      <p:pic>
        <p:nvPicPr>
          <p:cNvPr id="1034" name="Picture 13" descr="D_new_dareway"/>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107950" y="6561138"/>
            <a:ext cx="539750" cy="323850"/>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pic>
    </p:spTree>
    <p:extLst>
      <p:ext uri="{BB962C8B-B14F-4D97-AF65-F5344CB8AC3E}">
        <p14:creationId xmlns:p14="http://schemas.microsoft.com/office/powerpoint/2010/main" val="3300962793"/>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 id="2147483699" r:id="rId13"/>
    <p:sldLayoutId id="2147483700" r:id="rId14"/>
  </p:sldLayoutIdLst>
  <p:timing>
    <p:tnLst>
      <p:par>
        <p:cTn xmlns:p14="http://schemas.microsoft.com/office/powerpoint/2010/main" id="1" dur="indefinite" restart="never" nodeType="tmRoot"/>
      </p:par>
    </p:tnLst>
  </p:timing>
  <p:hf sldNum="0" hdr="0" ftr="0"/>
  <p:txStyles>
    <p:titleStyle>
      <a:lvl1pPr algn="r" rtl="0" eaLnBrk="0" fontAlgn="base" hangingPunct="0">
        <a:spcBef>
          <a:spcPct val="0"/>
        </a:spcBef>
        <a:spcAft>
          <a:spcPct val="0"/>
        </a:spcAft>
        <a:defRPr sz="2400" b="1">
          <a:solidFill>
            <a:schemeClr val="bg1"/>
          </a:solidFill>
          <a:latin typeface="+mj-lt"/>
          <a:ea typeface="+mj-ea"/>
          <a:cs typeface="+mj-cs"/>
        </a:defRPr>
      </a:lvl1pPr>
      <a:lvl2pPr algn="r" rtl="0" eaLnBrk="0" fontAlgn="base" hangingPunct="0">
        <a:spcBef>
          <a:spcPct val="0"/>
        </a:spcBef>
        <a:spcAft>
          <a:spcPct val="0"/>
        </a:spcAft>
        <a:defRPr sz="2400" b="1">
          <a:solidFill>
            <a:schemeClr val="bg1"/>
          </a:solidFill>
          <a:latin typeface="微软雅黑" pitchFamily="34" charset="-122"/>
          <a:ea typeface="宋体" pitchFamily="2" charset="-122"/>
        </a:defRPr>
      </a:lvl2pPr>
      <a:lvl3pPr algn="r" rtl="0" eaLnBrk="0" fontAlgn="base" hangingPunct="0">
        <a:spcBef>
          <a:spcPct val="0"/>
        </a:spcBef>
        <a:spcAft>
          <a:spcPct val="0"/>
        </a:spcAft>
        <a:defRPr sz="2400" b="1">
          <a:solidFill>
            <a:schemeClr val="bg1"/>
          </a:solidFill>
          <a:latin typeface="微软雅黑" pitchFamily="34" charset="-122"/>
          <a:ea typeface="宋体" pitchFamily="2" charset="-122"/>
        </a:defRPr>
      </a:lvl3pPr>
      <a:lvl4pPr algn="r" rtl="0" eaLnBrk="0" fontAlgn="base" hangingPunct="0">
        <a:spcBef>
          <a:spcPct val="0"/>
        </a:spcBef>
        <a:spcAft>
          <a:spcPct val="0"/>
        </a:spcAft>
        <a:defRPr sz="2400" b="1">
          <a:solidFill>
            <a:schemeClr val="bg1"/>
          </a:solidFill>
          <a:latin typeface="微软雅黑" pitchFamily="34" charset="-122"/>
          <a:ea typeface="宋体" pitchFamily="2" charset="-122"/>
        </a:defRPr>
      </a:lvl4pPr>
      <a:lvl5pPr algn="r" rtl="0" eaLnBrk="0" fontAlgn="base" hangingPunct="0">
        <a:spcBef>
          <a:spcPct val="0"/>
        </a:spcBef>
        <a:spcAft>
          <a:spcPct val="0"/>
        </a:spcAft>
        <a:defRPr sz="2400" b="1">
          <a:solidFill>
            <a:schemeClr val="bg1"/>
          </a:solidFill>
          <a:latin typeface="微软雅黑" pitchFamily="34" charset="-122"/>
          <a:ea typeface="宋体" pitchFamily="2" charset="-122"/>
        </a:defRPr>
      </a:lvl5pPr>
      <a:lvl6pPr marL="457200" algn="r" rtl="0" fontAlgn="base">
        <a:spcBef>
          <a:spcPct val="0"/>
        </a:spcBef>
        <a:spcAft>
          <a:spcPct val="0"/>
        </a:spcAft>
        <a:defRPr sz="2400" b="1">
          <a:solidFill>
            <a:schemeClr val="bg1"/>
          </a:solidFill>
          <a:latin typeface="微软雅黑" pitchFamily="34" charset="-122"/>
          <a:ea typeface="宋体" pitchFamily="2" charset="-122"/>
        </a:defRPr>
      </a:lvl6pPr>
      <a:lvl7pPr marL="914400" algn="r" rtl="0" fontAlgn="base">
        <a:spcBef>
          <a:spcPct val="0"/>
        </a:spcBef>
        <a:spcAft>
          <a:spcPct val="0"/>
        </a:spcAft>
        <a:defRPr sz="2400" b="1">
          <a:solidFill>
            <a:schemeClr val="bg1"/>
          </a:solidFill>
          <a:latin typeface="微软雅黑" pitchFamily="34" charset="-122"/>
          <a:ea typeface="宋体" pitchFamily="2" charset="-122"/>
        </a:defRPr>
      </a:lvl7pPr>
      <a:lvl8pPr marL="1371600" algn="r" rtl="0" fontAlgn="base">
        <a:spcBef>
          <a:spcPct val="0"/>
        </a:spcBef>
        <a:spcAft>
          <a:spcPct val="0"/>
        </a:spcAft>
        <a:defRPr sz="2400" b="1">
          <a:solidFill>
            <a:schemeClr val="bg1"/>
          </a:solidFill>
          <a:latin typeface="微软雅黑" pitchFamily="34" charset="-122"/>
          <a:ea typeface="宋体" pitchFamily="2" charset="-122"/>
        </a:defRPr>
      </a:lvl8pPr>
      <a:lvl9pPr marL="1828800" algn="r" rtl="0" fontAlgn="base">
        <a:spcBef>
          <a:spcPct val="0"/>
        </a:spcBef>
        <a:spcAft>
          <a:spcPct val="0"/>
        </a:spcAft>
        <a:defRPr sz="2400" b="1">
          <a:solidFill>
            <a:schemeClr val="bg1"/>
          </a:solidFill>
          <a:latin typeface="微软雅黑" pitchFamily="34" charset="-122"/>
          <a:ea typeface="宋体" pitchFamily="2" charset="-122"/>
        </a:defRPr>
      </a:lvl9pPr>
    </p:titleStyle>
    <p:bodyStyle>
      <a:lvl1pPr marL="342900" indent="-342900" algn="l" rtl="0" eaLnBrk="0" fontAlgn="base" hangingPunct="0">
        <a:lnSpc>
          <a:spcPct val="110000"/>
        </a:lnSpc>
        <a:spcBef>
          <a:spcPct val="20000"/>
        </a:spcBef>
        <a:spcAft>
          <a:spcPct val="20000"/>
        </a:spcAft>
        <a:buClr>
          <a:schemeClr val="tx1"/>
        </a:buClr>
        <a:buFont typeface="Wingdings" pitchFamily="2" charset="2"/>
        <a:buChar char="v"/>
        <a:defRPr sz="2800" b="1">
          <a:solidFill>
            <a:srgbClr xmlns:mc="http://schemas.openxmlformats.org/markup-compatibility/2006" xmlns:a14="http://schemas.microsoft.com/office/drawing/2010/main" val="0C2C50" mc:Ignorable=""/>
          </a:solidFill>
          <a:latin typeface="+mn-lt"/>
          <a:ea typeface="+mn-ea"/>
          <a:cs typeface="+mn-cs"/>
        </a:defRPr>
      </a:lvl1pPr>
      <a:lvl2pPr marL="742950" indent="-285750" algn="l" rtl="0" eaLnBrk="0" fontAlgn="base" hangingPunct="0">
        <a:lnSpc>
          <a:spcPct val="130000"/>
        </a:lnSpc>
        <a:spcBef>
          <a:spcPct val="30000"/>
        </a:spcBef>
        <a:spcAft>
          <a:spcPct val="20000"/>
        </a:spcAft>
        <a:buClr>
          <a:schemeClr val="tx2"/>
        </a:buClr>
        <a:buSzPct val="60000"/>
        <a:buFont typeface="Wingdings" pitchFamily="2" charset="2"/>
        <a:buChar char="î"/>
        <a:defRPr sz="2400">
          <a:solidFill>
            <a:schemeClr val="tx2"/>
          </a:solidFill>
          <a:latin typeface="Verdana" pitchFamily="34" charset="0"/>
          <a:ea typeface="+mn-ea"/>
        </a:defRPr>
      </a:lvl2pPr>
      <a:lvl3pPr marL="1143000" indent="-228600" algn="l" rtl="0" eaLnBrk="0" fontAlgn="base" hangingPunct="0">
        <a:lnSpc>
          <a:spcPct val="120000"/>
        </a:lnSpc>
        <a:spcBef>
          <a:spcPct val="20000"/>
        </a:spcBef>
        <a:spcAft>
          <a:spcPct val="0"/>
        </a:spcAft>
        <a:buClr>
          <a:schemeClr val="folHlink"/>
        </a:buClr>
        <a:buSzPct val="60000"/>
        <a:buFont typeface="Wingdings" pitchFamily="2" charset="2"/>
        <a:buChar char="n"/>
        <a:defRPr sz="1400" b="1">
          <a:solidFill>
            <a:schemeClr val="tx1"/>
          </a:solidFill>
          <a:latin typeface="Verdana" pitchFamily="34" charset="0"/>
          <a:ea typeface="+mn-ea"/>
        </a:defRPr>
      </a:lvl3pPr>
      <a:lvl4pPr marL="1600200" indent="-228600" algn="l" rtl="0" eaLnBrk="0" fontAlgn="base" hangingPunct="0">
        <a:spcBef>
          <a:spcPct val="20000"/>
        </a:spcBef>
        <a:spcAft>
          <a:spcPct val="0"/>
        </a:spcAft>
        <a:buClr>
          <a:schemeClr val="tx1"/>
        </a:buClr>
        <a:buSzPct val="60000"/>
        <a:buFont typeface="Wingdings" pitchFamily="2" charset="2"/>
        <a:buChar char="n"/>
        <a:defRPr sz="2000">
          <a:solidFill>
            <a:schemeClr val="tx1"/>
          </a:solidFill>
          <a:latin typeface="Verdana" pitchFamily="34" charset="0"/>
          <a:ea typeface="+mn-ea"/>
        </a:defRPr>
      </a:lvl4pPr>
      <a:lvl5pPr marL="2057400" indent="-228600" algn="l" rtl="0" eaLnBrk="0" fontAlgn="base" hangingPunct="0">
        <a:spcBef>
          <a:spcPct val="20000"/>
        </a:spcBef>
        <a:spcAft>
          <a:spcPct val="0"/>
        </a:spcAft>
        <a:buClr>
          <a:schemeClr val="hlink"/>
        </a:buClr>
        <a:buSzPct val="60000"/>
        <a:buFont typeface="Wingdings" pitchFamily="2" charset="2"/>
        <a:buChar char="n"/>
        <a:defRPr sz="2000">
          <a:solidFill>
            <a:schemeClr val="tx1"/>
          </a:solidFill>
          <a:latin typeface="Verdana" pitchFamily="34" charset="0"/>
          <a:ea typeface="+mn-ea"/>
        </a:defRPr>
      </a:lvl5pPr>
      <a:lvl6pPr marL="2514600" indent="-228600" algn="l" rtl="0" fontAlgn="base">
        <a:spcBef>
          <a:spcPct val="20000"/>
        </a:spcBef>
        <a:spcAft>
          <a:spcPct val="0"/>
        </a:spcAft>
        <a:buClr>
          <a:schemeClr val="hlink"/>
        </a:buClr>
        <a:buSzPct val="60000"/>
        <a:buFont typeface="Wingdings" pitchFamily="2" charset="2"/>
        <a:buChar char="n"/>
        <a:defRPr sz="2000">
          <a:solidFill>
            <a:schemeClr val="tx1"/>
          </a:solidFill>
          <a:latin typeface="Verdana" pitchFamily="34" charset="0"/>
          <a:ea typeface="+mn-ea"/>
        </a:defRPr>
      </a:lvl6pPr>
      <a:lvl7pPr marL="2971800" indent="-228600" algn="l" rtl="0" fontAlgn="base">
        <a:spcBef>
          <a:spcPct val="20000"/>
        </a:spcBef>
        <a:spcAft>
          <a:spcPct val="0"/>
        </a:spcAft>
        <a:buClr>
          <a:schemeClr val="hlink"/>
        </a:buClr>
        <a:buSzPct val="60000"/>
        <a:buFont typeface="Wingdings" pitchFamily="2" charset="2"/>
        <a:buChar char="n"/>
        <a:defRPr sz="2000">
          <a:solidFill>
            <a:schemeClr val="tx1"/>
          </a:solidFill>
          <a:latin typeface="Verdana" pitchFamily="34" charset="0"/>
          <a:ea typeface="+mn-ea"/>
        </a:defRPr>
      </a:lvl7pPr>
      <a:lvl8pPr marL="3429000" indent="-228600" algn="l" rtl="0" fontAlgn="base">
        <a:spcBef>
          <a:spcPct val="20000"/>
        </a:spcBef>
        <a:spcAft>
          <a:spcPct val="0"/>
        </a:spcAft>
        <a:buClr>
          <a:schemeClr val="hlink"/>
        </a:buClr>
        <a:buSzPct val="60000"/>
        <a:buFont typeface="Wingdings" pitchFamily="2" charset="2"/>
        <a:buChar char="n"/>
        <a:defRPr sz="2000">
          <a:solidFill>
            <a:schemeClr val="tx1"/>
          </a:solidFill>
          <a:latin typeface="Verdana" pitchFamily="34" charset="0"/>
          <a:ea typeface="+mn-ea"/>
        </a:defRPr>
      </a:lvl8pPr>
      <a:lvl9pPr marL="3886200" indent="-228600" algn="l" rtl="0" fontAlgn="base">
        <a:spcBef>
          <a:spcPct val="20000"/>
        </a:spcBef>
        <a:spcAft>
          <a:spcPct val="0"/>
        </a:spcAft>
        <a:buClr>
          <a:schemeClr val="hlink"/>
        </a:buClr>
        <a:buSzPct val="60000"/>
        <a:buFont typeface="Wingdings" pitchFamily="2" charset="2"/>
        <a:buChar char="n"/>
        <a:defRPr sz="2000">
          <a:solidFill>
            <a:schemeClr val="tx1"/>
          </a:solidFill>
          <a:latin typeface="Verdana" pitchFamily="34" charset="0"/>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81000" y="1981200"/>
            <a:ext cx="8497887" cy="2362200"/>
          </a:xfrm>
        </p:spPr>
        <p:txBody>
          <a:bodyPr/>
          <a:lstStyle/>
          <a:p>
            <a:pPr marL="0" indent="0" algn="ctr">
              <a:lnSpc>
                <a:spcPct val="100000"/>
              </a:lnSpc>
              <a:buNone/>
            </a:pPr>
            <a:r>
              <a:rPr lang="zh-CN" altLang="en-US" sz="5400" dirty="0" smtClean="0"/>
              <a:t>浪潮关于界面展示</a:t>
            </a:r>
            <a:endParaRPr lang="en-US" altLang="zh-CN" sz="5400" dirty="0" smtClean="0"/>
          </a:p>
          <a:p>
            <a:pPr marL="0" indent="0" algn="ctr">
              <a:lnSpc>
                <a:spcPct val="100000"/>
              </a:lnSpc>
              <a:buNone/>
            </a:pPr>
            <a:r>
              <a:rPr lang="zh-CN" altLang="en-US" sz="5400" dirty="0" smtClean="0"/>
              <a:t>的专利分析</a:t>
            </a:r>
            <a:endParaRPr lang="en-US" altLang="zh-CN" sz="5400" dirty="0" smtClean="0"/>
          </a:p>
        </p:txBody>
      </p:sp>
      <p:sp>
        <p:nvSpPr>
          <p:cNvPr id="4" name="日期占位符 3"/>
          <p:cNvSpPr>
            <a:spLocks noGrp="1"/>
          </p:cNvSpPr>
          <p:nvPr>
            <p:ph type="dt" sz="half" idx="10"/>
          </p:nvPr>
        </p:nvSpPr>
        <p:spPr/>
        <p:txBody>
          <a:bodyPr/>
          <a:lstStyle/>
          <a:p>
            <a:pPr>
              <a:defRPr/>
            </a:pPr>
            <a:r>
              <a:rPr altLang="en-US" smtClean="0">
                <a:solidFill>
                  <a:prstClr val="black"/>
                </a:solidFill>
              </a:rPr>
              <a:t>地纬计算机软件有限公司</a:t>
            </a:r>
            <a:endParaRPr lang="en-US" altLang="ko-KR" dirty="0">
              <a:solidFill>
                <a:prstClr val="black"/>
              </a:solidFill>
            </a:endParaRPr>
          </a:p>
        </p:txBody>
      </p:sp>
      <p:sp>
        <p:nvSpPr>
          <p:cNvPr id="5" name="灯片编号占位符 4"/>
          <p:cNvSpPr>
            <a:spLocks noGrp="1"/>
          </p:cNvSpPr>
          <p:nvPr>
            <p:ph type="sldNum" sz="quarter" idx="11"/>
          </p:nvPr>
        </p:nvSpPr>
        <p:spPr/>
        <p:txBody>
          <a:bodyPr/>
          <a:lstStyle/>
          <a:p>
            <a:pPr>
              <a:defRPr/>
            </a:pPr>
            <a:fld id="{B2AAF372-1648-4000-A8A3-A940678DF3DA}" type="slidenum">
              <a:rPr lang="ko-KR" altLang="en-US" smtClean="0">
                <a:solidFill>
                  <a:prstClr val="black"/>
                </a:solidFill>
              </a:rPr>
              <a:pPr>
                <a:defRPr/>
              </a:pPr>
              <a:t>1</a:t>
            </a:fld>
            <a:endParaRPr lang="en-US" altLang="ko-KR">
              <a:solidFill>
                <a:prstClr val="black"/>
              </a:solidFill>
            </a:endParaRPr>
          </a:p>
        </p:txBody>
      </p:sp>
      <p:sp>
        <p:nvSpPr>
          <p:cNvPr id="6" name="标题 5"/>
          <p:cNvSpPr>
            <a:spLocks noGrp="1"/>
          </p:cNvSpPr>
          <p:nvPr>
            <p:ph type="title"/>
          </p:nvPr>
        </p:nvSpPr>
        <p:spPr/>
        <p:txBody>
          <a:bodyPr/>
          <a:lstStyle/>
          <a:p>
            <a:endParaRPr lang="zh-CN" altLang="en-US"/>
          </a:p>
        </p:txBody>
      </p:sp>
      <p:sp>
        <p:nvSpPr>
          <p:cNvPr id="7" name="内容占位符 2"/>
          <p:cNvSpPr txBox="1">
            <a:spLocks/>
          </p:cNvSpPr>
          <p:nvPr/>
        </p:nvSpPr>
        <p:spPr bwMode="gray">
          <a:xfrm>
            <a:off x="4572001" y="5029200"/>
            <a:ext cx="4038599" cy="914400"/>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lnSpc>
                <a:spcPct val="110000"/>
              </a:lnSpc>
              <a:spcBef>
                <a:spcPct val="20000"/>
              </a:spcBef>
              <a:spcAft>
                <a:spcPct val="20000"/>
              </a:spcAft>
              <a:buClr>
                <a:schemeClr val="tx1"/>
              </a:buClr>
              <a:buFont typeface="Wingdings" pitchFamily="2" charset="2"/>
              <a:buChar char="v"/>
              <a:defRPr sz="2800" b="1">
                <a:solidFill>
                  <a:srgbClr xmlns:mc="http://schemas.openxmlformats.org/markup-compatibility/2006" xmlns:a14="http://schemas.microsoft.com/office/drawing/2010/main" val="0C2C50" mc:Ignorable=""/>
                </a:solidFill>
                <a:latin typeface="+mn-lt"/>
                <a:ea typeface="+mn-ea"/>
                <a:cs typeface="+mn-cs"/>
              </a:defRPr>
            </a:lvl1pPr>
            <a:lvl2pPr marL="742950" indent="-285750" algn="l" rtl="0" eaLnBrk="0" fontAlgn="base" hangingPunct="0">
              <a:lnSpc>
                <a:spcPct val="130000"/>
              </a:lnSpc>
              <a:spcBef>
                <a:spcPct val="30000"/>
              </a:spcBef>
              <a:spcAft>
                <a:spcPct val="20000"/>
              </a:spcAft>
              <a:buClr>
                <a:schemeClr val="tx2"/>
              </a:buClr>
              <a:buSzPct val="60000"/>
              <a:buFont typeface="Wingdings" pitchFamily="2" charset="2"/>
              <a:buChar char="î"/>
              <a:defRPr sz="2400">
                <a:solidFill>
                  <a:schemeClr val="tx2"/>
                </a:solidFill>
                <a:latin typeface="Verdana" pitchFamily="34" charset="0"/>
                <a:ea typeface="+mn-ea"/>
              </a:defRPr>
            </a:lvl2pPr>
            <a:lvl3pPr marL="1143000" indent="-228600" algn="l" rtl="0" eaLnBrk="0" fontAlgn="base" hangingPunct="0">
              <a:lnSpc>
                <a:spcPct val="120000"/>
              </a:lnSpc>
              <a:spcBef>
                <a:spcPct val="20000"/>
              </a:spcBef>
              <a:spcAft>
                <a:spcPct val="0"/>
              </a:spcAft>
              <a:buClr>
                <a:schemeClr val="folHlink"/>
              </a:buClr>
              <a:buSzPct val="60000"/>
              <a:buFont typeface="Wingdings" pitchFamily="2" charset="2"/>
              <a:buChar char="n"/>
              <a:defRPr sz="1400" b="1">
                <a:solidFill>
                  <a:schemeClr val="tx1"/>
                </a:solidFill>
                <a:latin typeface="Verdana" pitchFamily="34" charset="0"/>
                <a:ea typeface="+mn-ea"/>
              </a:defRPr>
            </a:lvl3pPr>
            <a:lvl4pPr marL="1600200" indent="-228600" algn="l" rtl="0" eaLnBrk="0" fontAlgn="base" hangingPunct="0">
              <a:spcBef>
                <a:spcPct val="20000"/>
              </a:spcBef>
              <a:spcAft>
                <a:spcPct val="0"/>
              </a:spcAft>
              <a:buClr>
                <a:schemeClr val="tx1"/>
              </a:buClr>
              <a:buSzPct val="60000"/>
              <a:buFont typeface="Wingdings" pitchFamily="2" charset="2"/>
              <a:buChar char="n"/>
              <a:defRPr sz="2000">
                <a:solidFill>
                  <a:schemeClr val="tx1"/>
                </a:solidFill>
                <a:latin typeface="Verdana" pitchFamily="34" charset="0"/>
                <a:ea typeface="+mn-ea"/>
              </a:defRPr>
            </a:lvl4pPr>
            <a:lvl5pPr marL="2057400" indent="-228600" algn="l" rtl="0" eaLnBrk="0" fontAlgn="base" hangingPunct="0">
              <a:spcBef>
                <a:spcPct val="20000"/>
              </a:spcBef>
              <a:spcAft>
                <a:spcPct val="0"/>
              </a:spcAft>
              <a:buClr>
                <a:schemeClr val="hlink"/>
              </a:buClr>
              <a:buSzPct val="60000"/>
              <a:buFont typeface="Wingdings" pitchFamily="2" charset="2"/>
              <a:buChar char="n"/>
              <a:defRPr sz="2000">
                <a:solidFill>
                  <a:schemeClr val="tx1"/>
                </a:solidFill>
                <a:latin typeface="Verdana" pitchFamily="34" charset="0"/>
                <a:ea typeface="+mn-ea"/>
              </a:defRPr>
            </a:lvl5pPr>
            <a:lvl6pPr marL="2514600" indent="-228600" algn="l" rtl="0" fontAlgn="base">
              <a:spcBef>
                <a:spcPct val="20000"/>
              </a:spcBef>
              <a:spcAft>
                <a:spcPct val="0"/>
              </a:spcAft>
              <a:buClr>
                <a:schemeClr val="hlink"/>
              </a:buClr>
              <a:buSzPct val="60000"/>
              <a:buFont typeface="Wingdings" pitchFamily="2" charset="2"/>
              <a:buChar char="n"/>
              <a:defRPr sz="2000">
                <a:solidFill>
                  <a:schemeClr val="tx1"/>
                </a:solidFill>
                <a:latin typeface="Verdana" pitchFamily="34" charset="0"/>
                <a:ea typeface="+mn-ea"/>
              </a:defRPr>
            </a:lvl6pPr>
            <a:lvl7pPr marL="2971800" indent="-228600" algn="l" rtl="0" fontAlgn="base">
              <a:spcBef>
                <a:spcPct val="20000"/>
              </a:spcBef>
              <a:spcAft>
                <a:spcPct val="0"/>
              </a:spcAft>
              <a:buClr>
                <a:schemeClr val="hlink"/>
              </a:buClr>
              <a:buSzPct val="60000"/>
              <a:buFont typeface="Wingdings" pitchFamily="2" charset="2"/>
              <a:buChar char="n"/>
              <a:defRPr sz="2000">
                <a:solidFill>
                  <a:schemeClr val="tx1"/>
                </a:solidFill>
                <a:latin typeface="Verdana" pitchFamily="34" charset="0"/>
                <a:ea typeface="+mn-ea"/>
              </a:defRPr>
            </a:lvl7pPr>
            <a:lvl8pPr marL="3429000" indent="-228600" algn="l" rtl="0" fontAlgn="base">
              <a:spcBef>
                <a:spcPct val="20000"/>
              </a:spcBef>
              <a:spcAft>
                <a:spcPct val="0"/>
              </a:spcAft>
              <a:buClr>
                <a:schemeClr val="hlink"/>
              </a:buClr>
              <a:buSzPct val="60000"/>
              <a:buFont typeface="Wingdings" pitchFamily="2" charset="2"/>
              <a:buChar char="n"/>
              <a:defRPr sz="2000">
                <a:solidFill>
                  <a:schemeClr val="tx1"/>
                </a:solidFill>
                <a:latin typeface="Verdana" pitchFamily="34" charset="0"/>
                <a:ea typeface="+mn-ea"/>
              </a:defRPr>
            </a:lvl8pPr>
            <a:lvl9pPr marL="3886200" indent="-228600" algn="l" rtl="0" fontAlgn="base">
              <a:spcBef>
                <a:spcPct val="20000"/>
              </a:spcBef>
              <a:spcAft>
                <a:spcPct val="0"/>
              </a:spcAft>
              <a:buClr>
                <a:schemeClr val="hlink"/>
              </a:buClr>
              <a:buSzPct val="60000"/>
              <a:buFont typeface="Wingdings" pitchFamily="2" charset="2"/>
              <a:buChar char="n"/>
              <a:defRPr sz="2000">
                <a:solidFill>
                  <a:schemeClr val="tx1"/>
                </a:solidFill>
                <a:latin typeface="Verdana" pitchFamily="34" charset="0"/>
                <a:ea typeface="+mn-ea"/>
              </a:defRPr>
            </a:lvl9pPr>
          </a:lstStyle>
          <a:p>
            <a:pPr marL="0" indent="0" algn="ctr">
              <a:lnSpc>
                <a:spcPct val="150000"/>
              </a:lnSpc>
              <a:buFont typeface="Wingdings" pitchFamily="2" charset="2"/>
              <a:buNone/>
            </a:pPr>
            <a:r>
              <a:rPr lang="zh-CN" altLang="en-US" sz="3200" dirty="0" smtClean="0"/>
              <a:t>地纬研究院  吕梁</a:t>
            </a:r>
            <a:endParaRPr lang="en-US" altLang="zh-CN" sz="3200" dirty="0" smtClean="0"/>
          </a:p>
        </p:txBody>
      </p:sp>
    </p:spTree>
    <p:extLst>
      <p:ext uri="{BB962C8B-B14F-4D97-AF65-F5344CB8AC3E}">
        <p14:creationId xmlns:p14="http://schemas.microsoft.com/office/powerpoint/2010/main" val="3135072596"/>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84213" y="0"/>
            <a:ext cx="8288337" cy="990600"/>
          </a:xfrm>
        </p:spPr>
        <p:txBody>
          <a:bodyPr/>
          <a:lstStyle/>
          <a:p>
            <a:pPr algn="l"/>
            <a:r>
              <a:rPr lang="en-US" altLang="zh-CN" sz="3200" dirty="0" smtClean="0"/>
              <a:t>Form</a:t>
            </a:r>
            <a:r>
              <a:rPr lang="zh-CN" altLang="en-US" sz="3200" dirty="0" smtClean="0"/>
              <a:t>用户界面</a:t>
            </a:r>
            <a:endParaRPr lang="zh-CN" altLang="en-US" sz="3200" dirty="0"/>
          </a:p>
        </p:txBody>
      </p:sp>
      <p:sp>
        <p:nvSpPr>
          <p:cNvPr id="3" name="内容占位符 2"/>
          <p:cNvSpPr>
            <a:spLocks noGrp="1"/>
          </p:cNvSpPr>
          <p:nvPr>
            <p:ph idx="1"/>
          </p:nvPr>
        </p:nvSpPr>
        <p:spPr>
          <a:xfrm>
            <a:off x="395288" y="1524000"/>
            <a:ext cx="8497887" cy="4800600"/>
          </a:xfrm>
        </p:spPr>
        <p:txBody>
          <a:bodyPr/>
          <a:lstStyle/>
          <a:p>
            <a:pPr marL="357188" lvl="0" indent="628650" eaLnBrk="1" fontAlgn="auto" hangingPunct="1">
              <a:lnSpc>
                <a:spcPct val="130000"/>
              </a:lnSpc>
              <a:spcAft>
                <a:spcPts val="0"/>
              </a:spcAft>
              <a:buClrTx/>
              <a:buNone/>
              <a:tabLst>
                <a:tab pos="357188" algn="l"/>
              </a:tabLst>
            </a:pPr>
            <a:r>
              <a:rPr lang="en-US" altLang="zh-CN" kern="1200" dirty="0" smtClean="0">
                <a:solidFill>
                  <a:prstClr val="black"/>
                </a:solidFill>
                <a:latin typeface="Calibri"/>
              </a:rPr>
              <a:t>Form</a:t>
            </a:r>
            <a:r>
              <a:rPr lang="zh-CN" altLang="en-US" kern="1200" dirty="0">
                <a:solidFill>
                  <a:prstClr val="black"/>
                </a:solidFill>
                <a:latin typeface="Calibri"/>
              </a:rPr>
              <a:t>用户界面</a:t>
            </a:r>
            <a:r>
              <a:rPr lang="zh-CN" altLang="en-US" kern="1200" dirty="0" smtClean="0">
                <a:solidFill>
                  <a:prstClr val="black"/>
                </a:solidFill>
                <a:latin typeface="Calibri"/>
              </a:rPr>
              <a:t>属于</a:t>
            </a:r>
            <a:r>
              <a:rPr lang="zh-CN" altLang="en-US" kern="1200" dirty="0">
                <a:solidFill>
                  <a:prstClr val="black"/>
                </a:solidFill>
                <a:latin typeface="Calibri"/>
              </a:rPr>
              <a:t>窗体</a:t>
            </a:r>
            <a:r>
              <a:rPr lang="zh-CN" altLang="en-US" kern="1200" dirty="0" smtClean="0">
                <a:solidFill>
                  <a:prstClr val="black"/>
                </a:solidFill>
                <a:latin typeface="Calibri"/>
              </a:rPr>
              <a:t>的</a:t>
            </a:r>
            <a:r>
              <a:rPr lang="zh-CN" altLang="en-US" kern="1200" dirty="0">
                <a:solidFill>
                  <a:prstClr val="black"/>
                </a:solidFill>
                <a:latin typeface="Calibri"/>
              </a:rPr>
              <a:t>表现</a:t>
            </a:r>
            <a:r>
              <a:rPr lang="zh-CN" altLang="en-US" kern="1200" dirty="0" smtClean="0">
                <a:solidFill>
                  <a:prstClr val="black"/>
                </a:solidFill>
                <a:latin typeface="Calibri"/>
              </a:rPr>
              <a:t>层，是窗体的抽象表现，主要包括：</a:t>
            </a:r>
            <a:endParaRPr lang="en-US" altLang="zh-CN" kern="1200" dirty="0">
              <a:solidFill>
                <a:prstClr val="black"/>
              </a:solidFill>
              <a:latin typeface="Calibri"/>
            </a:endParaRPr>
          </a:p>
          <a:p>
            <a:pPr lvl="1" eaLnBrk="1" fontAlgn="auto" hangingPunct="1">
              <a:spcAft>
                <a:spcPts val="0"/>
              </a:spcAft>
              <a:buClrTx/>
              <a:buFont typeface="Arial" pitchFamily="34" charset="0"/>
              <a:buChar char="•"/>
            </a:pPr>
            <a:r>
              <a:rPr lang="zh-CN" altLang="en-US" b="1" kern="1200" dirty="0" smtClean="0">
                <a:solidFill>
                  <a:prstClr val="black"/>
                </a:solidFill>
                <a:latin typeface="Calibri"/>
              </a:rPr>
              <a:t>窗体中的用户接口控件的定义</a:t>
            </a:r>
            <a:endParaRPr lang="en-US" altLang="zh-CN" b="1" kern="1200" dirty="0">
              <a:solidFill>
                <a:prstClr val="black"/>
              </a:solidFill>
              <a:latin typeface="Calibri"/>
            </a:endParaRPr>
          </a:p>
          <a:p>
            <a:pPr lvl="1" eaLnBrk="1" fontAlgn="auto" hangingPunct="1">
              <a:spcAft>
                <a:spcPts val="0"/>
              </a:spcAft>
              <a:buClrTx/>
              <a:buFont typeface="Arial" pitchFamily="34" charset="0"/>
              <a:buChar char="•"/>
            </a:pPr>
            <a:r>
              <a:rPr lang="zh-CN" altLang="en-US" b="1" kern="1200" dirty="0" smtClean="0">
                <a:solidFill>
                  <a:prstClr val="black"/>
                </a:solidFill>
                <a:latin typeface="Calibri"/>
              </a:rPr>
              <a:t>控件与</a:t>
            </a:r>
            <a:r>
              <a:rPr lang="en-US" altLang="zh-CN" b="1" kern="1200" dirty="0" smtClean="0">
                <a:solidFill>
                  <a:prstClr val="black"/>
                </a:solidFill>
                <a:latin typeface="Calibri"/>
              </a:rPr>
              <a:t>Form</a:t>
            </a:r>
            <a:r>
              <a:rPr lang="zh-CN" altLang="en-US" b="1" kern="1200" dirty="0" smtClean="0">
                <a:solidFill>
                  <a:prstClr val="black"/>
                </a:solidFill>
                <a:latin typeface="Calibri"/>
              </a:rPr>
              <a:t>模型项之间的绑定机制</a:t>
            </a:r>
            <a:endParaRPr lang="en-US" altLang="zh-CN" b="1" dirty="0" smtClean="0"/>
          </a:p>
          <a:p>
            <a:pPr lvl="1" eaLnBrk="1" fontAlgn="auto" hangingPunct="1">
              <a:spcAft>
                <a:spcPts val="0"/>
              </a:spcAft>
              <a:buClrTx/>
              <a:buFont typeface="Arial" pitchFamily="34" charset="0"/>
              <a:buChar char="•"/>
            </a:pPr>
            <a:r>
              <a:rPr lang="zh-CN" altLang="en-US" b="1" kern="1200" dirty="0" smtClean="0">
                <a:solidFill>
                  <a:prstClr val="black"/>
                </a:solidFill>
                <a:latin typeface="Calibri"/>
              </a:rPr>
              <a:t>控件之间的组织关系：构造控件、单页、多页</a:t>
            </a:r>
            <a:endParaRPr lang="en-US" altLang="zh-CN" b="1" kern="1200" dirty="0" smtClean="0">
              <a:solidFill>
                <a:prstClr val="black"/>
              </a:solidFill>
              <a:latin typeface="Calibri"/>
            </a:endParaRPr>
          </a:p>
          <a:p>
            <a:pPr lvl="1" eaLnBrk="1" fontAlgn="auto" hangingPunct="1">
              <a:spcAft>
                <a:spcPts val="0"/>
              </a:spcAft>
              <a:buClrTx/>
              <a:buFont typeface="Arial" pitchFamily="34" charset="0"/>
              <a:buChar char="•"/>
            </a:pPr>
            <a:r>
              <a:rPr lang="zh-CN" altLang="en-US" b="1" kern="1200" dirty="0" smtClean="0">
                <a:solidFill>
                  <a:prstClr val="black"/>
                </a:solidFill>
                <a:latin typeface="Calibri"/>
              </a:rPr>
              <a:t>窗体的布局信息和显示风格描述</a:t>
            </a:r>
            <a:endParaRPr lang="en-US" altLang="zh-CN" b="1" kern="1200" dirty="0" smtClean="0">
              <a:solidFill>
                <a:prstClr val="black"/>
              </a:solidFill>
              <a:latin typeface="Calibri"/>
            </a:endParaRPr>
          </a:p>
          <a:p>
            <a:pPr lvl="1" eaLnBrk="1" fontAlgn="auto" hangingPunct="1">
              <a:spcAft>
                <a:spcPts val="0"/>
              </a:spcAft>
              <a:buClrTx/>
              <a:buFont typeface="Arial" pitchFamily="34" charset="0"/>
              <a:buChar char="•"/>
            </a:pPr>
            <a:r>
              <a:rPr lang="zh-CN" altLang="en-US" b="1" kern="1200" dirty="0" smtClean="0">
                <a:solidFill>
                  <a:prstClr val="black"/>
                </a:solidFill>
                <a:latin typeface="Calibri"/>
              </a:rPr>
              <a:t>控件的事件响应</a:t>
            </a:r>
            <a:endParaRPr lang="en-US" altLang="zh-CN" b="1" kern="1200" dirty="0">
              <a:solidFill>
                <a:prstClr val="black"/>
              </a:solidFill>
              <a:latin typeface="Calibri"/>
            </a:endParaRPr>
          </a:p>
        </p:txBody>
      </p:sp>
      <p:sp>
        <p:nvSpPr>
          <p:cNvPr id="4" name="日期占位符 3"/>
          <p:cNvSpPr>
            <a:spLocks noGrp="1"/>
          </p:cNvSpPr>
          <p:nvPr>
            <p:ph type="dt" sz="half" idx="10"/>
          </p:nvPr>
        </p:nvSpPr>
        <p:spPr/>
        <p:txBody>
          <a:bodyPr/>
          <a:lstStyle/>
          <a:p>
            <a:pPr>
              <a:defRPr/>
            </a:pPr>
            <a:r>
              <a:rPr altLang="en-US" smtClean="0">
                <a:solidFill>
                  <a:prstClr val="black"/>
                </a:solidFill>
              </a:rPr>
              <a:t>地纬计算机软件有限公司</a:t>
            </a:r>
            <a:endParaRPr lang="en-US" altLang="ko-KR" dirty="0">
              <a:solidFill>
                <a:prstClr val="black"/>
              </a:solidFill>
            </a:endParaRPr>
          </a:p>
        </p:txBody>
      </p:sp>
      <p:sp>
        <p:nvSpPr>
          <p:cNvPr id="5" name="灯片编号占位符 4"/>
          <p:cNvSpPr>
            <a:spLocks noGrp="1"/>
          </p:cNvSpPr>
          <p:nvPr>
            <p:ph type="sldNum" sz="quarter" idx="11"/>
          </p:nvPr>
        </p:nvSpPr>
        <p:spPr/>
        <p:txBody>
          <a:bodyPr/>
          <a:lstStyle/>
          <a:p>
            <a:pPr>
              <a:defRPr/>
            </a:pPr>
            <a:fld id="{B2AAF372-1648-4000-A8A3-A940678DF3DA}" type="slidenum">
              <a:rPr lang="ko-KR" altLang="en-US" smtClean="0">
                <a:solidFill>
                  <a:prstClr val="black"/>
                </a:solidFill>
              </a:rPr>
              <a:pPr>
                <a:defRPr/>
              </a:pPr>
              <a:t>10</a:t>
            </a:fld>
            <a:endParaRPr lang="en-US" altLang="ko-KR">
              <a:solidFill>
                <a:prstClr val="black"/>
              </a:solidFill>
            </a:endParaRPr>
          </a:p>
        </p:txBody>
      </p:sp>
    </p:spTree>
    <p:extLst>
      <p:ext uri="{BB962C8B-B14F-4D97-AF65-F5344CB8AC3E}">
        <p14:creationId xmlns:p14="http://schemas.microsoft.com/office/powerpoint/2010/main" val="2717297988"/>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84213" y="0"/>
            <a:ext cx="8288337" cy="990600"/>
          </a:xfrm>
        </p:spPr>
        <p:txBody>
          <a:bodyPr/>
          <a:lstStyle/>
          <a:p>
            <a:pPr algn="l"/>
            <a:r>
              <a:rPr lang="en-US" altLang="zh-CN" sz="3200" dirty="0" smtClean="0"/>
              <a:t>XFML</a:t>
            </a:r>
            <a:r>
              <a:rPr lang="zh-CN" altLang="en-US" sz="3200" dirty="0" smtClean="0"/>
              <a:t>控件</a:t>
            </a:r>
            <a:endParaRPr lang="zh-CN" altLang="en-US" sz="3200" dirty="0"/>
          </a:p>
        </p:txBody>
      </p:sp>
      <p:sp>
        <p:nvSpPr>
          <p:cNvPr id="3" name="内容占位符 2"/>
          <p:cNvSpPr>
            <a:spLocks noGrp="1"/>
          </p:cNvSpPr>
          <p:nvPr>
            <p:ph idx="1"/>
          </p:nvPr>
        </p:nvSpPr>
        <p:spPr>
          <a:xfrm>
            <a:off x="395288" y="1524000"/>
            <a:ext cx="8497887" cy="3886200"/>
          </a:xfrm>
        </p:spPr>
        <p:txBody>
          <a:bodyPr/>
          <a:lstStyle/>
          <a:p>
            <a:pPr marL="357188" lvl="0" indent="628650" eaLnBrk="1" fontAlgn="auto" hangingPunct="1">
              <a:lnSpc>
                <a:spcPct val="130000"/>
              </a:lnSpc>
              <a:spcAft>
                <a:spcPts val="0"/>
              </a:spcAft>
              <a:buClrTx/>
              <a:buNone/>
              <a:tabLst>
                <a:tab pos="357188" algn="l"/>
              </a:tabLst>
            </a:pPr>
            <a:r>
              <a:rPr lang="en-US" altLang="zh-CN" kern="1200" dirty="0" smtClean="0">
                <a:solidFill>
                  <a:prstClr val="black"/>
                </a:solidFill>
                <a:latin typeface="Calibri"/>
              </a:rPr>
              <a:t>XFML</a:t>
            </a:r>
            <a:r>
              <a:rPr lang="zh-CN" altLang="en-US" kern="1200" dirty="0" smtClean="0">
                <a:solidFill>
                  <a:prstClr val="black"/>
                </a:solidFill>
                <a:latin typeface="Calibri"/>
              </a:rPr>
              <a:t>定义的控件主要分为容器控件和输入控件两种：</a:t>
            </a:r>
            <a:endParaRPr lang="en-US" altLang="zh-CN" kern="1200" dirty="0" smtClean="0">
              <a:solidFill>
                <a:prstClr val="black"/>
              </a:solidFill>
              <a:latin typeface="Calibri"/>
            </a:endParaRPr>
          </a:p>
          <a:p>
            <a:pPr marL="357188" lvl="0" indent="628650" eaLnBrk="1" fontAlgn="auto" hangingPunct="1">
              <a:lnSpc>
                <a:spcPct val="130000"/>
              </a:lnSpc>
              <a:spcAft>
                <a:spcPts val="0"/>
              </a:spcAft>
              <a:buClrTx/>
              <a:buNone/>
              <a:tabLst>
                <a:tab pos="357188" algn="l"/>
              </a:tabLst>
            </a:pPr>
            <a:r>
              <a:rPr lang="zh-CN" altLang="en-US" sz="2400" kern="1200" dirty="0">
                <a:solidFill>
                  <a:prstClr val="black"/>
                </a:solidFill>
                <a:latin typeface="Calibri"/>
              </a:rPr>
              <a:t>容器</a:t>
            </a:r>
            <a:r>
              <a:rPr lang="zh-CN" altLang="en-US" sz="2400" kern="1200" dirty="0" smtClean="0">
                <a:solidFill>
                  <a:prstClr val="black"/>
                </a:solidFill>
                <a:latin typeface="Calibri"/>
              </a:rPr>
              <a:t>控件</a:t>
            </a:r>
            <a:r>
              <a:rPr lang="en-US" altLang="zh-CN" sz="2400" kern="1200" dirty="0" smtClean="0">
                <a:solidFill>
                  <a:prstClr val="black"/>
                </a:solidFill>
                <a:latin typeface="Calibri"/>
              </a:rPr>
              <a:t>-</a:t>
            </a:r>
            <a:r>
              <a:rPr lang="zh-CN" altLang="en-US" sz="2400" kern="1200" dirty="0" smtClean="0">
                <a:solidFill>
                  <a:prstClr val="black"/>
                </a:solidFill>
                <a:latin typeface="Calibri"/>
              </a:rPr>
              <a:t>用于组织控件，提供位置布局、流式布局和网格布局三种布局方式和分页、重复两种组织方式</a:t>
            </a:r>
            <a:endParaRPr lang="en-US" altLang="zh-CN" sz="2400" kern="1200" dirty="0" smtClean="0">
              <a:solidFill>
                <a:prstClr val="black"/>
              </a:solidFill>
              <a:latin typeface="Calibri"/>
            </a:endParaRPr>
          </a:p>
          <a:p>
            <a:pPr marL="357188" lvl="0" indent="628650" eaLnBrk="1" fontAlgn="auto" hangingPunct="1">
              <a:lnSpc>
                <a:spcPct val="130000"/>
              </a:lnSpc>
              <a:spcAft>
                <a:spcPts val="0"/>
              </a:spcAft>
              <a:buClrTx/>
              <a:buNone/>
              <a:tabLst>
                <a:tab pos="357188" algn="l"/>
              </a:tabLst>
            </a:pPr>
            <a:r>
              <a:rPr lang="zh-CN" altLang="en-US" sz="2400" kern="1200" dirty="0">
                <a:solidFill>
                  <a:prstClr val="black"/>
                </a:solidFill>
                <a:latin typeface="Calibri"/>
              </a:rPr>
              <a:t>输入</a:t>
            </a:r>
            <a:r>
              <a:rPr lang="zh-CN" altLang="en-US" sz="2400" kern="1200" dirty="0" smtClean="0">
                <a:solidFill>
                  <a:prstClr val="black"/>
                </a:solidFill>
                <a:latin typeface="Calibri"/>
              </a:rPr>
              <a:t>控件</a:t>
            </a:r>
            <a:r>
              <a:rPr lang="en-US" altLang="zh-CN" sz="2400" kern="1200" dirty="0" smtClean="0">
                <a:solidFill>
                  <a:prstClr val="black"/>
                </a:solidFill>
                <a:latin typeface="Calibri"/>
              </a:rPr>
              <a:t>-</a:t>
            </a:r>
            <a:r>
              <a:rPr lang="zh-CN" altLang="en-US" sz="2400" kern="1200" dirty="0" smtClean="0">
                <a:solidFill>
                  <a:prstClr val="black"/>
                </a:solidFill>
                <a:latin typeface="Calibri"/>
              </a:rPr>
              <a:t>用于展示数据和响应用户输入，支持单行、多行、密码文本、数字、日期、二进制文件多种格式内容的输入，包括是或否，单选，多选的多种选择方式</a:t>
            </a:r>
            <a:endParaRPr lang="en-US" altLang="zh-CN" sz="2400" kern="1200" dirty="0">
              <a:solidFill>
                <a:prstClr val="black"/>
              </a:solidFill>
              <a:latin typeface="Calibri"/>
            </a:endParaRPr>
          </a:p>
        </p:txBody>
      </p:sp>
      <p:sp>
        <p:nvSpPr>
          <p:cNvPr id="4" name="日期占位符 3"/>
          <p:cNvSpPr>
            <a:spLocks noGrp="1"/>
          </p:cNvSpPr>
          <p:nvPr>
            <p:ph type="dt" sz="half" idx="10"/>
          </p:nvPr>
        </p:nvSpPr>
        <p:spPr/>
        <p:txBody>
          <a:bodyPr/>
          <a:lstStyle/>
          <a:p>
            <a:pPr>
              <a:defRPr/>
            </a:pPr>
            <a:r>
              <a:rPr altLang="en-US" smtClean="0">
                <a:solidFill>
                  <a:prstClr val="black"/>
                </a:solidFill>
              </a:rPr>
              <a:t>地纬计算机软件有限公司</a:t>
            </a:r>
            <a:endParaRPr lang="en-US" altLang="ko-KR" dirty="0">
              <a:solidFill>
                <a:prstClr val="black"/>
              </a:solidFill>
            </a:endParaRPr>
          </a:p>
        </p:txBody>
      </p:sp>
      <p:sp>
        <p:nvSpPr>
          <p:cNvPr id="5" name="灯片编号占位符 4"/>
          <p:cNvSpPr>
            <a:spLocks noGrp="1"/>
          </p:cNvSpPr>
          <p:nvPr>
            <p:ph type="sldNum" sz="quarter" idx="11"/>
          </p:nvPr>
        </p:nvSpPr>
        <p:spPr/>
        <p:txBody>
          <a:bodyPr/>
          <a:lstStyle/>
          <a:p>
            <a:pPr>
              <a:defRPr/>
            </a:pPr>
            <a:fld id="{B2AAF372-1648-4000-A8A3-A940678DF3DA}" type="slidenum">
              <a:rPr lang="ko-KR" altLang="en-US" smtClean="0">
                <a:solidFill>
                  <a:prstClr val="black"/>
                </a:solidFill>
              </a:rPr>
              <a:pPr>
                <a:defRPr/>
              </a:pPr>
              <a:t>11</a:t>
            </a:fld>
            <a:endParaRPr lang="en-US" altLang="ko-KR">
              <a:solidFill>
                <a:prstClr val="black"/>
              </a:solidFill>
            </a:endParaRPr>
          </a:p>
        </p:txBody>
      </p:sp>
    </p:spTree>
    <p:extLst>
      <p:ext uri="{BB962C8B-B14F-4D97-AF65-F5344CB8AC3E}">
        <p14:creationId xmlns:p14="http://schemas.microsoft.com/office/powerpoint/2010/main" val="3652096762"/>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84213" y="0"/>
            <a:ext cx="8288337" cy="990600"/>
          </a:xfrm>
        </p:spPr>
        <p:txBody>
          <a:bodyPr/>
          <a:lstStyle/>
          <a:p>
            <a:pPr algn="l"/>
            <a:r>
              <a:rPr lang="zh-CN" altLang="en-US" sz="3200" dirty="0" smtClean="0"/>
              <a:t>容器控件</a:t>
            </a:r>
            <a:endParaRPr lang="zh-CN" altLang="en-US" sz="3200" dirty="0"/>
          </a:p>
        </p:txBody>
      </p:sp>
      <p:graphicFrame>
        <p:nvGraphicFramePr>
          <p:cNvPr id="7" name="内容占位符 6"/>
          <p:cNvGraphicFramePr>
            <a:graphicFrameLocks noGrp="1"/>
          </p:cNvGraphicFramePr>
          <p:nvPr>
            <p:ph idx="1"/>
            <p:extLst>
              <p:ext uri="{D42A27DB-BD31-4B8C-83A1-F6EECF244321}">
                <p14:modId xmlns:p14="http://schemas.microsoft.com/office/powerpoint/2010/main" val="3674244565"/>
              </p:ext>
            </p:extLst>
          </p:nvPr>
        </p:nvGraphicFramePr>
        <p:xfrm>
          <a:off x="457201" y="1676400"/>
          <a:ext cx="8229600" cy="3244066"/>
        </p:xfrm>
        <a:graphic>
          <a:graphicData uri="http://schemas.openxmlformats.org/drawingml/2006/table">
            <a:tbl>
              <a:tblPr firstRow="1" bandRow="1">
                <a:tableStyleId>{5C22544A-7EE6-4342-B048-85BDC9FD1C3A}</a:tableStyleId>
              </a:tblPr>
              <a:tblGrid>
                <a:gridCol w="3025564"/>
                <a:gridCol w="5204036"/>
              </a:tblGrid>
              <a:tr h="419475">
                <a:tc>
                  <a:txBody>
                    <a:bodyPr/>
                    <a:lstStyle/>
                    <a:p>
                      <a:pPr algn="ctr"/>
                      <a:r>
                        <a:rPr lang="zh-CN" altLang="en-US" sz="2400" dirty="0" smtClean="0"/>
                        <a:t>标记</a:t>
                      </a:r>
                      <a:endParaRPr lang="zh-CN" altLang="en-US" sz="2400" dirty="0"/>
                    </a:p>
                  </a:txBody>
                  <a:tcPr/>
                </a:tc>
                <a:tc>
                  <a:txBody>
                    <a:bodyPr/>
                    <a:lstStyle/>
                    <a:p>
                      <a:pPr algn="ctr"/>
                      <a:r>
                        <a:rPr lang="zh-CN" altLang="en-US" sz="2400" dirty="0" smtClean="0"/>
                        <a:t>说明</a:t>
                      </a:r>
                      <a:endParaRPr lang="zh-CN" altLang="en-US" sz="2400" dirty="0"/>
                    </a:p>
                  </a:txBody>
                  <a:tcPr/>
                </a:tc>
              </a:tr>
              <a:tr h="363545">
                <a:tc>
                  <a:txBody>
                    <a:bodyPr/>
                    <a:lstStyle/>
                    <a:p>
                      <a:pPr algn="l"/>
                      <a:r>
                        <a:rPr lang="en-US" altLang="zh-CN" sz="2000" dirty="0" err="1" smtClean="0"/>
                        <a:t>PositionLayoutPanel</a:t>
                      </a:r>
                      <a:endParaRPr lang="zh-CN" altLang="en-US" sz="2000" dirty="0"/>
                    </a:p>
                  </a:txBody>
                  <a:tcPr/>
                </a:tc>
                <a:tc>
                  <a:txBody>
                    <a:bodyPr/>
                    <a:lstStyle/>
                    <a:p>
                      <a:pPr algn="l"/>
                      <a:r>
                        <a:rPr lang="zh-CN" altLang="en-US" sz="2000" dirty="0" smtClean="0"/>
                        <a:t>位置布局面板，提供位置布局功能</a:t>
                      </a:r>
                      <a:endParaRPr lang="zh-CN" altLang="en-US" sz="2000" dirty="0"/>
                    </a:p>
                  </a:txBody>
                  <a:tcPr/>
                </a:tc>
              </a:tr>
              <a:tr h="363545">
                <a:tc>
                  <a:txBody>
                    <a:bodyPr/>
                    <a:lstStyle/>
                    <a:p>
                      <a:pPr algn="l"/>
                      <a:r>
                        <a:rPr lang="en-US" altLang="zh-CN" sz="2000" dirty="0" err="1" smtClean="0"/>
                        <a:t>FlowLayoutPanel</a:t>
                      </a:r>
                      <a:endParaRPr lang="zh-CN" altLang="en-US" sz="2000" dirty="0"/>
                    </a:p>
                  </a:txBody>
                  <a:tcPr/>
                </a:tc>
                <a:tc>
                  <a:txBody>
                    <a:bodyPr/>
                    <a:lstStyle/>
                    <a:p>
                      <a:pPr algn="l"/>
                      <a:r>
                        <a:rPr lang="zh-CN" altLang="en-US" sz="2000" dirty="0" smtClean="0"/>
                        <a:t>流式布局面板，提供流式布局功能</a:t>
                      </a:r>
                      <a:endParaRPr lang="zh-CN" altLang="en-US" sz="2000" dirty="0"/>
                    </a:p>
                  </a:txBody>
                  <a:tcPr/>
                </a:tc>
              </a:tr>
              <a:tr h="363545">
                <a:tc>
                  <a:txBody>
                    <a:bodyPr/>
                    <a:lstStyle/>
                    <a:p>
                      <a:pPr algn="l"/>
                      <a:r>
                        <a:rPr lang="en-US" altLang="zh-CN" sz="2000" dirty="0" err="1" smtClean="0"/>
                        <a:t>GridLayoutPanel</a:t>
                      </a:r>
                      <a:endParaRPr lang="zh-CN" altLang="en-US" sz="2000" dirty="0"/>
                    </a:p>
                  </a:txBody>
                  <a:tcPr/>
                </a:tc>
                <a:tc>
                  <a:txBody>
                    <a:bodyPr/>
                    <a:lstStyle/>
                    <a:p>
                      <a:pPr algn="l"/>
                      <a:r>
                        <a:rPr lang="zh-CN" altLang="en-US" sz="2000" dirty="0" smtClean="0"/>
                        <a:t>网格布局面板，提供网格布局功能</a:t>
                      </a:r>
                      <a:endParaRPr lang="zh-CN" altLang="en-US" sz="2000" dirty="0"/>
                    </a:p>
                  </a:txBody>
                  <a:tcPr/>
                </a:tc>
              </a:tr>
              <a:tr h="363545">
                <a:tc>
                  <a:txBody>
                    <a:bodyPr/>
                    <a:lstStyle/>
                    <a:p>
                      <a:pPr algn="l"/>
                      <a:r>
                        <a:rPr lang="en-US" altLang="zh-CN" sz="2000" dirty="0" err="1" smtClean="0"/>
                        <a:t>TabControl</a:t>
                      </a:r>
                      <a:endParaRPr lang="zh-CN" altLang="en-US" sz="2000" dirty="0"/>
                    </a:p>
                  </a:txBody>
                  <a:tcPr/>
                </a:tc>
                <a:tc>
                  <a:txBody>
                    <a:bodyPr/>
                    <a:lstStyle/>
                    <a:p>
                      <a:pPr algn="l"/>
                      <a:r>
                        <a:rPr lang="zh-CN" altLang="en-US" sz="2000" dirty="0" smtClean="0"/>
                        <a:t>选项卡控制器，管理相关的选项卡页集</a:t>
                      </a:r>
                      <a:endParaRPr lang="zh-CN" altLang="en-US" sz="2000" dirty="0"/>
                    </a:p>
                  </a:txBody>
                  <a:tcPr/>
                </a:tc>
              </a:tr>
              <a:tr h="363545">
                <a:tc>
                  <a:txBody>
                    <a:bodyPr/>
                    <a:lstStyle/>
                    <a:p>
                      <a:pPr algn="l"/>
                      <a:r>
                        <a:rPr lang="en-US" altLang="zh-CN" sz="2000" dirty="0" err="1" smtClean="0"/>
                        <a:t>TabPage</a:t>
                      </a:r>
                      <a:endParaRPr lang="zh-CN" altLang="en-US" sz="2000" dirty="0"/>
                    </a:p>
                  </a:txBody>
                  <a:tcPr/>
                </a:tc>
                <a:tc>
                  <a:txBody>
                    <a:bodyPr/>
                    <a:lstStyle/>
                    <a:p>
                      <a:pPr algn="l"/>
                      <a:r>
                        <a:rPr lang="zh-CN" altLang="en-US" sz="2000" dirty="0" smtClean="0"/>
                        <a:t>选项卡页</a:t>
                      </a:r>
                      <a:endParaRPr lang="zh-CN" altLang="en-US" sz="2000" dirty="0"/>
                    </a:p>
                  </a:txBody>
                  <a:tcPr/>
                </a:tc>
              </a:tr>
              <a:tr h="402833">
                <a:tc>
                  <a:txBody>
                    <a:bodyPr/>
                    <a:lstStyle/>
                    <a:p>
                      <a:pPr algn="l"/>
                      <a:r>
                        <a:rPr lang="en-US" altLang="zh-CN" sz="2000" dirty="0" smtClean="0"/>
                        <a:t>Repeat</a:t>
                      </a:r>
                      <a:endParaRPr lang="zh-CN" altLang="en-US" sz="2000" dirty="0"/>
                    </a:p>
                  </a:txBody>
                  <a:tcPr/>
                </a:tc>
                <a:tc>
                  <a:txBody>
                    <a:bodyPr/>
                    <a:lstStyle/>
                    <a:p>
                      <a:pPr algn="l"/>
                      <a:r>
                        <a:rPr lang="zh-CN" altLang="en-US" sz="2000" dirty="0" smtClean="0"/>
                        <a:t>重复控件，显示一系列结构相同的实例数据</a:t>
                      </a:r>
                      <a:endParaRPr lang="zh-CN" altLang="en-US" sz="2000" dirty="0"/>
                    </a:p>
                  </a:txBody>
                  <a:tcPr/>
                </a:tc>
              </a:tr>
              <a:tr h="402833">
                <a:tc>
                  <a:txBody>
                    <a:bodyPr/>
                    <a:lstStyle/>
                    <a:p>
                      <a:pPr algn="l"/>
                      <a:r>
                        <a:rPr lang="en-US" altLang="zh-CN" sz="2000" dirty="0" smtClean="0"/>
                        <a:t>Tree</a:t>
                      </a:r>
                    </a:p>
                  </a:txBody>
                  <a:tcPr/>
                </a:tc>
                <a:tc>
                  <a:txBody>
                    <a:bodyPr/>
                    <a:lstStyle/>
                    <a:p>
                      <a:pPr algn="l"/>
                      <a:r>
                        <a:rPr lang="zh-CN" altLang="en-US" sz="2000" dirty="0" smtClean="0"/>
                        <a:t>树，显示有层次结构的实例数据</a:t>
                      </a:r>
                    </a:p>
                  </a:txBody>
                  <a:tcPr/>
                </a:tc>
              </a:tr>
            </a:tbl>
          </a:graphicData>
        </a:graphic>
      </p:graphicFrame>
      <p:sp>
        <p:nvSpPr>
          <p:cNvPr id="4" name="日期占位符 3"/>
          <p:cNvSpPr>
            <a:spLocks noGrp="1"/>
          </p:cNvSpPr>
          <p:nvPr>
            <p:ph type="dt" sz="half" idx="10"/>
          </p:nvPr>
        </p:nvSpPr>
        <p:spPr/>
        <p:txBody>
          <a:bodyPr/>
          <a:lstStyle/>
          <a:p>
            <a:pPr>
              <a:defRPr/>
            </a:pPr>
            <a:r>
              <a:rPr altLang="en-US" smtClean="0">
                <a:solidFill>
                  <a:prstClr val="black"/>
                </a:solidFill>
              </a:rPr>
              <a:t>地纬计算机软件有限公司</a:t>
            </a:r>
            <a:endParaRPr lang="en-US" altLang="ko-KR" dirty="0">
              <a:solidFill>
                <a:prstClr val="black"/>
              </a:solidFill>
            </a:endParaRPr>
          </a:p>
        </p:txBody>
      </p:sp>
      <p:sp>
        <p:nvSpPr>
          <p:cNvPr id="5" name="灯片编号占位符 4"/>
          <p:cNvSpPr>
            <a:spLocks noGrp="1"/>
          </p:cNvSpPr>
          <p:nvPr>
            <p:ph type="sldNum" sz="quarter" idx="11"/>
          </p:nvPr>
        </p:nvSpPr>
        <p:spPr/>
        <p:txBody>
          <a:bodyPr/>
          <a:lstStyle/>
          <a:p>
            <a:pPr>
              <a:defRPr/>
            </a:pPr>
            <a:fld id="{B2AAF372-1648-4000-A8A3-A940678DF3DA}" type="slidenum">
              <a:rPr lang="ko-KR" altLang="en-US" smtClean="0">
                <a:solidFill>
                  <a:prstClr val="black"/>
                </a:solidFill>
              </a:rPr>
              <a:pPr>
                <a:defRPr/>
              </a:pPr>
              <a:t>12</a:t>
            </a:fld>
            <a:endParaRPr lang="en-US" altLang="ko-KR">
              <a:solidFill>
                <a:prstClr val="black"/>
              </a:solidFill>
            </a:endParaRPr>
          </a:p>
        </p:txBody>
      </p:sp>
    </p:spTree>
    <p:extLst>
      <p:ext uri="{BB962C8B-B14F-4D97-AF65-F5344CB8AC3E}">
        <p14:creationId xmlns:p14="http://schemas.microsoft.com/office/powerpoint/2010/main" val="1154107457"/>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84213" y="0"/>
            <a:ext cx="8288337" cy="990600"/>
          </a:xfrm>
        </p:spPr>
        <p:txBody>
          <a:bodyPr/>
          <a:lstStyle/>
          <a:p>
            <a:pPr algn="l"/>
            <a:r>
              <a:rPr lang="zh-CN" altLang="en-US" sz="3200" dirty="0"/>
              <a:t>输入</a:t>
            </a:r>
            <a:r>
              <a:rPr lang="zh-CN" altLang="en-US" sz="3200" dirty="0" smtClean="0"/>
              <a:t>控件</a:t>
            </a:r>
            <a:endParaRPr lang="zh-CN" altLang="en-US" sz="3200" dirty="0"/>
          </a:p>
        </p:txBody>
      </p:sp>
      <p:graphicFrame>
        <p:nvGraphicFramePr>
          <p:cNvPr id="7" name="内容占位符 6"/>
          <p:cNvGraphicFramePr>
            <a:graphicFrameLocks noGrp="1"/>
          </p:cNvGraphicFramePr>
          <p:nvPr>
            <p:ph idx="1"/>
            <p:extLst>
              <p:ext uri="{D42A27DB-BD31-4B8C-83A1-F6EECF244321}">
                <p14:modId xmlns:p14="http://schemas.microsoft.com/office/powerpoint/2010/main" val="861677241"/>
              </p:ext>
            </p:extLst>
          </p:nvPr>
        </p:nvGraphicFramePr>
        <p:xfrm>
          <a:off x="457201" y="1600200"/>
          <a:ext cx="8229600" cy="3927812"/>
        </p:xfrm>
        <a:graphic>
          <a:graphicData uri="http://schemas.openxmlformats.org/drawingml/2006/table">
            <a:tbl>
              <a:tblPr firstRow="1" bandRow="1">
                <a:tableStyleId>{5C22544A-7EE6-4342-B048-85BDC9FD1C3A}</a:tableStyleId>
              </a:tblPr>
              <a:tblGrid>
                <a:gridCol w="3025564"/>
                <a:gridCol w="5204036"/>
              </a:tblGrid>
              <a:tr h="419475">
                <a:tc>
                  <a:txBody>
                    <a:bodyPr/>
                    <a:lstStyle/>
                    <a:p>
                      <a:pPr algn="ctr"/>
                      <a:r>
                        <a:rPr lang="zh-CN" altLang="en-US" sz="2400" dirty="0" smtClean="0"/>
                        <a:t>标记</a:t>
                      </a:r>
                      <a:endParaRPr lang="zh-CN" altLang="en-US" sz="2400" dirty="0"/>
                    </a:p>
                  </a:txBody>
                  <a:tcPr/>
                </a:tc>
                <a:tc>
                  <a:txBody>
                    <a:bodyPr/>
                    <a:lstStyle/>
                    <a:p>
                      <a:pPr algn="ctr"/>
                      <a:r>
                        <a:rPr lang="zh-CN" altLang="en-US" sz="2400" dirty="0" smtClean="0"/>
                        <a:t>说明</a:t>
                      </a:r>
                      <a:endParaRPr lang="zh-CN" altLang="en-US" sz="2400" dirty="0"/>
                    </a:p>
                  </a:txBody>
                  <a:tcPr/>
                </a:tc>
              </a:tr>
              <a:tr h="363545">
                <a:tc>
                  <a:txBody>
                    <a:bodyPr/>
                    <a:lstStyle/>
                    <a:p>
                      <a:pPr algn="l"/>
                      <a:r>
                        <a:rPr lang="en-US" altLang="zh-CN" sz="2000" dirty="0" err="1" smtClean="0"/>
                        <a:t>TextBox</a:t>
                      </a:r>
                      <a:endParaRPr lang="zh-CN" altLang="en-US" sz="2000" dirty="0"/>
                    </a:p>
                  </a:txBody>
                  <a:tcPr/>
                </a:tc>
                <a:tc>
                  <a:txBody>
                    <a:bodyPr/>
                    <a:lstStyle/>
                    <a:p>
                      <a:r>
                        <a:rPr lang="zh-CN" altLang="en-US" dirty="0" smtClean="0"/>
                        <a:t>文本编辑器</a:t>
                      </a:r>
                      <a:endParaRPr lang="zh-CN" altLang="en-US" dirty="0"/>
                    </a:p>
                  </a:txBody>
                  <a:tcPr/>
                </a:tc>
              </a:tr>
              <a:tr h="363545">
                <a:tc>
                  <a:txBody>
                    <a:bodyPr/>
                    <a:lstStyle/>
                    <a:p>
                      <a:r>
                        <a:rPr lang="en-US" altLang="zh-CN" dirty="0" err="1" smtClean="0"/>
                        <a:t>RichTextBox</a:t>
                      </a:r>
                      <a:endParaRPr lang="zh-CN" altLang="en-US" dirty="0"/>
                    </a:p>
                  </a:txBody>
                  <a:tcPr/>
                </a:tc>
                <a:tc>
                  <a:txBody>
                    <a:bodyPr/>
                    <a:lstStyle/>
                    <a:p>
                      <a:r>
                        <a:rPr lang="zh-CN" altLang="en-US" dirty="0" smtClean="0"/>
                        <a:t>富文本编辑器</a:t>
                      </a:r>
                      <a:endParaRPr lang="zh-CN" altLang="en-US" dirty="0"/>
                    </a:p>
                  </a:txBody>
                  <a:tcPr/>
                </a:tc>
              </a:tr>
              <a:tr h="363545">
                <a:tc>
                  <a:txBody>
                    <a:bodyPr/>
                    <a:lstStyle/>
                    <a:p>
                      <a:r>
                        <a:rPr lang="en-US" altLang="zh-CN" dirty="0" smtClean="0"/>
                        <a:t>Calculator</a:t>
                      </a:r>
                      <a:endParaRPr lang="zh-CN" altLang="en-US" dirty="0"/>
                    </a:p>
                  </a:txBody>
                  <a:tcPr/>
                </a:tc>
                <a:tc>
                  <a:txBody>
                    <a:bodyPr/>
                    <a:lstStyle/>
                    <a:p>
                      <a:r>
                        <a:rPr lang="zh-CN" altLang="en-US" dirty="0" smtClean="0"/>
                        <a:t>计算器</a:t>
                      </a:r>
                      <a:endParaRPr lang="zh-CN" altLang="en-US" dirty="0"/>
                    </a:p>
                  </a:txBody>
                  <a:tcPr/>
                </a:tc>
              </a:tr>
              <a:tr h="363545">
                <a:tc>
                  <a:txBody>
                    <a:bodyPr/>
                    <a:lstStyle/>
                    <a:p>
                      <a:r>
                        <a:rPr lang="en-US" altLang="zh-CN" dirty="0" smtClean="0"/>
                        <a:t>Calendar</a:t>
                      </a:r>
                      <a:endParaRPr lang="zh-CN" altLang="en-US" dirty="0"/>
                    </a:p>
                  </a:txBody>
                  <a:tcPr/>
                </a:tc>
                <a:tc>
                  <a:txBody>
                    <a:bodyPr/>
                    <a:lstStyle/>
                    <a:p>
                      <a:r>
                        <a:rPr lang="zh-CN" altLang="en-US" dirty="0" smtClean="0"/>
                        <a:t>日历</a:t>
                      </a:r>
                      <a:endParaRPr lang="zh-CN" altLang="en-US" dirty="0"/>
                    </a:p>
                  </a:txBody>
                  <a:tcPr/>
                </a:tc>
              </a:tr>
              <a:tr h="363545">
                <a:tc>
                  <a:txBody>
                    <a:bodyPr/>
                    <a:lstStyle/>
                    <a:p>
                      <a:r>
                        <a:rPr lang="en-US" altLang="zh-CN" dirty="0" smtClean="0"/>
                        <a:t>Clock</a:t>
                      </a:r>
                      <a:endParaRPr lang="zh-CN" altLang="en-US" dirty="0"/>
                    </a:p>
                  </a:txBody>
                  <a:tcPr/>
                </a:tc>
                <a:tc>
                  <a:txBody>
                    <a:bodyPr/>
                    <a:lstStyle/>
                    <a:p>
                      <a:r>
                        <a:rPr lang="zh-CN" altLang="en-US" dirty="0" smtClean="0"/>
                        <a:t>时间选取器</a:t>
                      </a:r>
                      <a:endParaRPr lang="zh-CN" altLang="en-US" dirty="0"/>
                    </a:p>
                  </a:txBody>
                  <a:tcPr/>
                </a:tc>
              </a:tr>
              <a:tr h="402833">
                <a:tc>
                  <a:txBody>
                    <a:bodyPr/>
                    <a:lstStyle/>
                    <a:p>
                      <a:r>
                        <a:rPr lang="en-US" altLang="zh-CN" dirty="0" err="1" smtClean="0"/>
                        <a:t>CheckBox</a:t>
                      </a:r>
                      <a:endParaRPr lang="zh-CN" altLang="en-US" dirty="0"/>
                    </a:p>
                  </a:txBody>
                  <a:tcPr/>
                </a:tc>
                <a:tc>
                  <a:txBody>
                    <a:bodyPr/>
                    <a:lstStyle/>
                    <a:p>
                      <a:r>
                        <a:rPr lang="zh-CN" altLang="en-US" dirty="0" smtClean="0"/>
                        <a:t>选择</a:t>
                      </a:r>
                      <a:endParaRPr lang="zh-CN" altLang="en-US" dirty="0"/>
                    </a:p>
                  </a:txBody>
                  <a:tcPr/>
                </a:tc>
              </a:tr>
              <a:tr h="402833">
                <a:tc>
                  <a:txBody>
                    <a:bodyPr/>
                    <a:lstStyle/>
                    <a:p>
                      <a:r>
                        <a:rPr lang="en-US" altLang="zh-CN" dirty="0" err="1" smtClean="0"/>
                        <a:t>ComboBox</a:t>
                      </a:r>
                      <a:endParaRPr lang="zh-CN" altLang="en-US" dirty="0"/>
                    </a:p>
                  </a:txBody>
                  <a:tcPr/>
                </a:tc>
                <a:tc>
                  <a:txBody>
                    <a:bodyPr/>
                    <a:lstStyle/>
                    <a:p>
                      <a:r>
                        <a:rPr lang="zh-CN" altLang="en-US" dirty="0" smtClean="0"/>
                        <a:t>下拉列表框</a:t>
                      </a:r>
                      <a:endParaRPr lang="zh-CN" altLang="en-US" dirty="0"/>
                    </a:p>
                  </a:txBody>
                  <a:tcPr/>
                </a:tc>
              </a:tr>
              <a:tr h="402833">
                <a:tc>
                  <a:txBody>
                    <a:bodyPr/>
                    <a:lstStyle/>
                    <a:p>
                      <a:r>
                        <a:rPr lang="en-US" altLang="zh-CN" dirty="0" err="1" smtClean="0"/>
                        <a:t>ImageBox</a:t>
                      </a:r>
                      <a:endParaRPr lang="zh-CN" altLang="en-US" dirty="0"/>
                    </a:p>
                  </a:txBody>
                  <a:tcPr/>
                </a:tc>
                <a:tc>
                  <a:txBody>
                    <a:bodyPr/>
                    <a:lstStyle/>
                    <a:p>
                      <a:r>
                        <a:rPr lang="zh-CN" altLang="en-US" dirty="0" smtClean="0"/>
                        <a:t>图像框</a:t>
                      </a:r>
                      <a:endParaRPr lang="en-US" altLang="zh-CN" dirty="0" smtClean="0"/>
                    </a:p>
                  </a:txBody>
                  <a:tcPr/>
                </a:tc>
              </a:tr>
              <a:tr h="402833">
                <a:tc>
                  <a:txBody>
                    <a:bodyPr/>
                    <a:lstStyle/>
                    <a:p>
                      <a:r>
                        <a:rPr lang="en-US" altLang="zh-CN" dirty="0" err="1" smtClean="0"/>
                        <a:t>DictLookup</a:t>
                      </a:r>
                      <a:endParaRPr lang="zh-CN" altLang="en-US" dirty="0"/>
                    </a:p>
                  </a:txBody>
                  <a:tcPr/>
                </a:tc>
                <a:tc>
                  <a:txBody>
                    <a:bodyPr/>
                    <a:lstStyle/>
                    <a:p>
                      <a:r>
                        <a:rPr lang="zh-CN" altLang="en-US" dirty="0" smtClean="0"/>
                        <a:t>字典选取器</a:t>
                      </a:r>
                      <a:endParaRPr lang="en-US" altLang="zh-CN" dirty="0" smtClean="0"/>
                    </a:p>
                  </a:txBody>
                  <a:tcPr/>
                </a:tc>
              </a:tr>
            </a:tbl>
          </a:graphicData>
        </a:graphic>
      </p:graphicFrame>
      <p:sp>
        <p:nvSpPr>
          <p:cNvPr id="4" name="日期占位符 3"/>
          <p:cNvSpPr>
            <a:spLocks noGrp="1"/>
          </p:cNvSpPr>
          <p:nvPr>
            <p:ph type="dt" sz="half" idx="10"/>
          </p:nvPr>
        </p:nvSpPr>
        <p:spPr/>
        <p:txBody>
          <a:bodyPr/>
          <a:lstStyle/>
          <a:p>
            <a:pPr>
              <a:defRPr/>
            </a:pPr>
            <a:r>
              <a:rPr altLang="en-US" smtClean="0">
                <a:solidFill>
                  <a:prstClr val="black"/>
                </a:solidFill>
              </a:rPr>
              <a:t>地纬计算机软件有限公司</a:t>
            </a:r>
            <a:endParaRPr lang="en-US" altLang="ko-KR" dirty="0">
              <a:solidFill>
                <a:prstClr val="black"/>
              </a:solidFill>
            </a:endParaRPr>
          </a:p>
        </p:txBody>
      </p:sp>
      <p:sp>
        <p:nvSpPr>
          <p:cNvPr id="5" name="灯片编号占位符 4"/>
          <p:cNvSpPr>
            <a:spLocks noGrp="1"/>
          </p:cNvSpPr>
          <p:nvPr>
            <p:ph type="sldNum" sz="quarter" idx="11"/>
          </p:nvPr>
        </p:nvSpPr>
        <p:spPr/>
        <p:txBody>
          <a:bodyPr/>
          <a:lstStyle/>
          <a:p>
            <a:pPr>
              <a:defRPr/>
            </a:pPr>
            <a:fld id="{B2AAF372-1648-4000-A8A3-A940678DF3DA}" type="slidenum">
              <a:rPr lang="ko-KR" altLang="en-US" smtClean="0">
                <a:solidFill>
                  <a:prstClr val="black"/>
                </a:solidFill>
              </a:rPr>
              <a:pPr>
                <a:defRPr/>
              </a:pPr>
              <a:t>13</a:t>
            </a:fld>
            <a:endParaRPr lang="en-US" altLang="ko-KR">
              <a:solidFill>
                <a:prstClr val="black"/>
              </a:solidFill>
            </a:endParaRPr>
          </a:p>
        </p:txBody>
      </p:sp>
    </p:spTree>
    <p:extLst>
      <p:ext uri="{BB962C8B-B14F-4D97-AF65-F5344CB8AC3E}">
        <p14:creationId xmlns:p14="http://schemas.microsoft.com/office/powerpoint/2010/main" val="3869152023"/>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84213" y="0"/>
            <a:ext cx="8288337" cy="990600"/>
          </a:xfrm>
        </p:spPr>
        <p:txBody>
          <a:bodyPr/>
          <a:lstStyle/>
          <a:p>
            <a:pPr algn="l"/>
            <a:r>
              <a:rPr lang="zh-CN" altLang="en-US" sz="3200" dirty="0" smtClean="0"/>
              <a:t>实施例</a:t>
            </a:r>
            <a:endParaRPr lang="zh-CN" altLang="en-US" sz="3200" dirty="0"/>
          </a:p>
        </p:txBody>
      </p:sp>
      <p:sp>
        <p:nvSpPr>
          <p:cNvPr id="4" name="日期占位符 3"/>
          <p:cNvSpPr>
            <a:spLocks noGrp="1"/>
          </p:cNvSpPr>
          <p:nvPr>
            <p:ph type="dt" sz="half" idx="10"/>
          </p:nvPr>
        </p:nvSpPr>
        <p:spPr/>
        <p:txBody>
          <a:bodyPr/>
          <a:lstStyle/>
          <a:p>
            <a:pPr>
              <a:defRPr/>
            </a:pPr>
            <a:r>
              <a:rPr altLang="en-US" smtClean="0">
                <a:solidFill>
                  <a:prstClr val="black"/>
                </a:solidFill>
              </a:rPr>
              <a:t>地纬计算机软件有限公司</a:t>
            </a:r>
            <a:endParaRPr lang="en-US" altLang="ko-KR" dirty="0">
              <a:solidFill>
                <a:prstClr val="black"/>
              </a:solidFill>
            </a:endParaRPr>
          </a:p>
        </p:txBody>
      </p:sp>
      <p:sp>
        <p:nvSpPr>
          <p:cNvPr id="5" name="灯片编号占位符 4"/>
          <p:cNvSpPr>
            <a:spLocks noGrp="1"/>
          </p:cNvSpPr>
          <p:nvPr>
            <p:ph type="sldNum" sz="quarter" idx="11"/>
          </p:nvPr>
        </p:nvSpPr>
        <p:spPr/>
        <p:txBody>
          <a:bodyPr/>
          <a:lstStyle/>
          <a:p>
            <a:pPr>
              <a:defRPr/>
            </a:pPr>
            <a:fld id="{B2AAF372-1648-4000-A8A3-A940678DF3DA}" type="slidenum">
              <a:rPr lang="ko-KR" altLang="en-US" smtClean="0">
                <a:solidFill>
                  <a:prstClr val="black"/>
                </a:solidFill>
              </a:rPr>
              <a:pPr>
                <a:defRPr/>
              </a:pPr>
              <a:t>14</a:t>
            </a:fld>
            <a:endParaRPr lang="en-US" altLang="ko-KR">
              <a:solidFill>
                <a:prstClr val="black"/>
              </a:solidFill>
            </a:endParaRPr>
          </a:p>
        </p:txBody>
      </p:sp>
      <p:sp>
        <p:nvSpPr>
          <p:cNvPr id="3" name="内容占位符 2"/>
          <p:cNvSpPr>
            <a:spLocks noGrp="1"/>
          </p:cNvSpPr>
          <p:nvPr>
            <p:ph idx="1"/>
          </p:nvPr>
        </p:nvSpPr>
        <p:spPr/>
        <p:txBody>
          <a:bodyPr/>
          <a:lstStyle/>
          <a:p>
            <a:pPr marL="0" indent="0">
              <a:buNone/>
            </a:pPr>
            <a:r>
              <a:rPr lang="en-US" altLang="zh-CN" dirty="0" smtClean="0"/>
              <a:t>      </a:t>
            </a:r>
            <a:r>
              <a:rPr lang="zh-CN" altLang="en-US" dirty="0" smtClean="0"/>
              <a:t>这种描述方法已经成功运用于浪潮</a:t>
            </a:r>
            <a:r>
              <a:rPr lang="en-US" altLang="zh-CN" dirty="0" smtClean="0"/>
              <a:t>GSP</a:t>
            </a:r>
            <a:r>
              <a:rPr lang="zh-CN" altLang="en-US" dirty="0" smtClean="0"/>
              <a:t>敏捷开发平台，其架构如下图所示：</a:t>
            </a:r>
            <a:endParaRPr lang="zh-CN" altLang="en-US" dirty="0"/>
          </a:p>
        </p:txBody>
      </p:sp>
      <p:pic>
        <p:nvPicPr>
          <p:cNvPr id="2050" name="图片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2209800"/>
            <a:ext cx="3952875" cy="403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内容占位符 2"/>
          <p:cNvSpPr txBox="1">
            <a:spLocks/>
          </p:cNvSpPr>
          <p:nvPr/>
        </p:nvSpPr>
        <p:spPr bwMode="gray">
          <a:xfrm>
            <a:off x="5105400" y="1981200"/>
            <a:ext cx="3581400" cy="4595812"/>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lnSpc>
                <a:spcPct val="110000"/>
              </a:lnSpc>
              <a:spcBef>
                <a:spcPct val="20000"/>
              </a:spcBef>
              <a:spcAft>
                <a:spcPct val="20000"/>
              </a:spcAft>
              <a:buClr>
                <a:schemeClr val="tx1"/>
              </a:buClr>
              <a:buFont typeface="Wingdings" pitchFamily="2" charset="2"/>
              <a:buChar char="v"/>
              <a:defRPr sz="2800" b="1">
                <a:solidFill>
                  <a:srgbClr xmlns:mc="http://schemas.openxmlformats.org/markup-compatibility/2006" xmlns:a14="http://schemas.microsoft.com/office/drawing/2010/main" val="0C2C50" mc:Ignorable=""/>
                </a:solidFill>
                <a:latin typeface="+mn-lt"/>
                <a:ea typeface="+mn-ea"/>
                <a:cs typeface="+mn-cs"/>
              </a:defRPr>
            </a:lvl1pPr>
            <a:lvl2pPr marL="742950" indent="-285750" algn="l" rtl="0" eaLnBrk="0" fontAlgn="base" hangingPunct="0">
              <a:lnSpc>
                <a:spcPct val="130000"/>
              </a:lnSpc>
              <a:spcBef>
                <a:spcPct val="30000"/>
              </a:spcBef>
              <a:spcAft>
                <a:spcPct val="20000"/>
              </a:spcAft>
              <a:buClr>
                <a:schemeClr val="tx2"/>
              </a:buClr>
              <a:buSzPct val="60000"/>
              <a:buFont typeface="Wingdings" pitchFamily="2" charset="2"/>
              <a:buChar char="î"/>
              <a:defRPr sz="2400">
                <a:solidFill>
                  <a:schemeClr val="tx2"/>
                </a:solidFill>
                <a:latin typeface="Verdana" pitchFamily="34" charset="0"/>
                <a:ea typeface="+mn-ea"/>
              </a:defRPr>
            </a:lvl2pPr>
            <a:lvl3pPr marL="1143000" indent="-228600" algn="l" rtl="0" eaLnBrk="0" fontAlgn="base" hangingPunct="0">
              <a:lnSpc>
                <a:spcPct val="120000"/>
              </a:lnSpc>
              <a:spcBef>
                <a:spcPct val="20000"/>
              </a:spcBef>
              <a:spcAft>
                <a:spcPct val="0"/>
              </a:spcAft>
              <a:buClr>
                <a:schemeClr val="folHlink"/>
              </a:buClr>
              <a:buSzPct val="60000"/>
              <a:buFont typeface="Wingdings" pitchFamily="2" charset="2"/>
              <a:buChar char="n"/>
              <a:defRPr sz="1400" b="1">
                <a:solidFill>
                  <a:schemeClr val="tx1"/>
                </a:solidFill>
                <a:latin typeface="Verdana" pitchFamily="34" charset="0"/>
                <a:ea typeface="+mn-ea"/>
              </a:defRPr>
            </a:lvl3pPr>
            <a:lvl4pPr marL="1600200" indent="-228600" algn="l" rtl="0" eaLnBrk="0" fontAlgn="base" hangingPunct="0">
              <a:spcBef>
                <a:spcPct val="20000"/>
              </a:spcBef>
              <a:spcAft>
                <a:spcPct val="0"/>
              </a:spcAft>
              <a:buClr>
                <a:schemeClr val="tx1"/>
              </a:buClr>
              <a:buSzPct val="60000"/>
              <a:buFont typeface="Wingdings" pitchFamily="2" charset="2"/>
              <a:buChar char="n"/>
              <a:defRPr sz="2000">
                <a:solidFill>
                  <a:schemeClr val="tx1"/>
                </a:solidFill>
                <a:latin typeface="Verdana" pitchFamily="34" charset="0"/>
                <a:ea typeface="+mn-ea"/>
              </a:defRPr>
            </a:lvl4pPr>
            <a:lvl5pPr marL="2057400" indent="-228600" algn="l" rtl="0" eaLnBrk="0" fontAlgn="base" hangingPunct="0">
              <a:spcBef>
                <a:spcPct val="20000"/>
              </a:spcBef>
              <a:spcAft>
                <a:spcPct val="0"/>
              </a:spcAft>
              <a:buClr>
                <a:schemeClr val="hlink"/>
              </a:buClr>
              <a:buSzPct val="60000"/>
              <a:buFont typeface="Wingdings" pitchFamily="2" charset="2"/>
              <a:buChar char="n"/>
              <a:defRPr sz="2000">
                <a:solidFill>
                  <a:schemeClr val="tx1"/>
                </a:solidFill>
                <a:latin typeface="Verdana" pitchFamily="34" charset="0"/>
                <a:ea typeface="+mn-ea"/>
              </a:defRPr>
            </a:lvl5pPr>
            <a:lvl6pPr marL="2514600" indent="-228600" algn="l" rtl="0" fontAlgn="base">
              <a:spcBef>
                <a:spcPct val="20000"/>
              </a:spcBef>
              <a:spcAft>
                <a:spcPct val="0"/>
              </a:spcAft>
              <a:buClr>
                <a:schemeClr val="hlink"/>
              </a:buClr>
              <a:buSzPct val="60000"/>
              <a:buFont typeface="Wingdings" pitchFamily="2" charset="2"/>
              <a:buChar char="n"/>
              <a:defRPr sz="2000">
                <a:solidFill>
                  <a:schemeClr val="tx1"/>
                </a:solidFill>
                <a:latin typeface="Verdana" pitchFamily="34" charset="0"/>
                <a:ea typeface="+mn-ea"/>
              </a:defRPr>
            </a:lvl6pPr>
            <a:lvl7pPr marL="2971800" indent="-228600" algn="l" rtl="0" fontAlgn="base">
              <a:spcBef>
                <a:spcPct val="20000"/>
              </a:spcBef>
              <a:spcAft>
                <a:spcPct val="0"/>
              </a:spcAft>
              <a:buClr>
                <a:schemeClr val="hlink"/>
              </a:buClr>
              <a:buSzPct val="60000"/>
              <a:buFont typeface="Wingdings" pitchFamily="2" charset="2"/>
              <a:buChar char="n"/>
              <a:defRPr sz="2000">
                <a:solidFill>
                  <a:schemeClr val="tx1"/>
                </a:solidFill>
                <a:latin typeface="Verdana" pitchFamily="34" charset="0"/>
                <a:ea typeface="+mn-ea"/>
              </a:defRPr>
            </a:lvl7pPr>
            <a:lvl8pPr marL="3429000" indent="-228600" algn="l" rtl="0" fontAlgn="base">
              <a:spcBef>
                <a:spcPct val="20000"/>
              </a:spcBef>
              <a:spcAft>
                <a:spcPct val="0"/>
              </a:spcAft>
              <a:buClr>
                <a:schemeClr val="hlink"/>
              </a:buClr>
              <a:buSzPct val="60000"/>
              <a:buFont typeface="Wingdings" pitchFamily="2" charset="2"/>
              <a:buChar char="n"/>
              <a:defRPr sz="2000">
                <a:solidFill>
                  <a:schemeClr val="tx1"/>
                </a:solidFill>
                <a:latin typeface="Verdana" pitchFamily="34" charset="0"/>
                <a:ea typeface="+mn-ea"/>
              </a:defRPr>
            </a:lvl8pPr>
            <a:lvl9pPr marL="3886200" indent="-228600" algn="l" rtl="0" fontAlgn="base">
              <a:spcBef>
                <a:spcPct val="20000"/>
              </a:spcBef>
              <a:spcAft>
                <a:spcPct val="0"/>
              </a:spcAft>
              <a:buClr>
                <a:schemeClr val="hlink"/>
              </a:buClr>
              <a:buSzPct val="60000"/>
              <a:buFont typeface="Wingdings" pitchFamily="2" charset="2"/>
              <a:buChar char="n"/>
              <a:defRPr sz="2000">
                <a:solidFill>
                  <a:schemeClr val="tx1"/>
                </a:solidFill>
                <a:latin typeface="Verdana" pitchFamily="34" charset="0"/>
                <a:ea typeface="+mn-ea"/>
              </a:defRPr>
            </a:lvl9pPr>
          </a:lstStyle>
          <a:p>
            <a:pPr marL="0" indent="0">
              <a:lnSpc>
                <a:spcPct val="130000"/>
              </a:lnSpc>
              <a:buNone/>
            </a:pPr>
            <a:r>
              <a:rPr lang="zh-CN" altLang="en-US" sz="2000" dirty="0" smtClean="0"/>
              <a:t>       表</a:t>
            </a:r>
            <a:r>
              <a:rPr lang="zh-CN" altLang="en-US" sz="2000" dirty="0"/>
              <a:t>单设计人员通过图形化的表单设计器编写</a:t>
            </a:r>
            <a:r>
              <a:rPr lang="en-US" altLang="zh-CN" sz="2000" dirty="0"/>
              <a:t>XML</a:t>
            </a:r>
            <a:r>
              <a:rPr lang="zh-CN" altLang="en-US" sz="2000" dirty="0"/>
              <a:t>来描述需要的表单，用户通过表单浏览器浏览发布的表单，录入数据，发布指令，表单浏览器将验证后的数据提交到数据总线中，通过控制总线调用工作流引擎，规则引擎，消息中心等其他</a:t>
            </a:r>
            <a:r>
              <a:rPr lang="zh-CN" altLang="en-US" sz="2000" dirty="0" smtClean="0"/>
              <a:t>构件来</a:t>
            </a:r>
            <a:r>
              <a:rPr lang="zh-CN" altLang="en-US" sz="2000" dirty="0"/>
              <a:t>处理数据，完成用户的请求。</a:t>
            </a:r>
          </a:p>
        </p:txBody>
      </p:sp>
    </p:spTree>
    <p:extLst>
      <p:ext uri="{BB962C8B-B14F-4D97-AF65-F5344CB8AC3E}">
        <p14:creationId xmlns:p14="http://schemas.microsoft.com/office/powerpoint/2010/main" val="2993010068"/>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标题 6"/>
          <p:cNvSpPr>
            <a:spLocks noGrp="1"/>
          </p:cNvSpPr>
          <p:nvPr>
            <p:ph type="title"/>
          </p:nvPr>
        </p:nvSpPr>
        <p:spPr>
          <a:xfrm>
            <a:off x="609600" y="2362200"/>
            <a:ext cx="8288337" cy="1752600"/>
          </a:xfrm>
        </p:spPr>
        <p:txBody>
          <a:bodyPr/>
          <a:lstStyle/>
          <a:p>
            <a:pPr algn="ctr"/>
            <a:r>
              <a:rPr lang="zh-CN" altLang="en-US" sz="4000" dirty="0" smtClean="0">
                <a:solidFill>
                  <a:srgbClr xmlns:mc="http://schemas.openxmlformats.org/markup-compatibility/2006" xmlns:a14="http://schemas.microsoft.com/office/drawing/2010/main" val="0C2C50" mc:Ignorable=""/>
                </a:solidFill>
                <a:cs typeface="+mn-cs"/>
              </a:rPr>
              <a:t>一种运行时根据用户自定义信息进行界面展示方法</a:t>
            </a:r>
            <a:endParaRPr lang="zh-CN" altLang="en-US" sz="4000" dirty="0" smtClean="0"/>
          </a:p>
        </p:txBody>
      </p:sp>
      <p:sp>
        <p:nvSpPr>
          <p:cNvPr id="4" name="日期占位符 3"/>
          <p:cNvSpPr>
            <a:spLocks noGrp="1"/>
          </p:cNvSpPr>
          <p:nvPr>
            <p:ph type="dt" sz="quarter" idx="10"/>
          </p:nvPr>
        </p:nvSpPr>
        <p:spPr/>
        <p:txBody>
          <a:bodyPr/>
          <a:lstStyle/>
          <a:p>
            <a:pPr>
              <a:defRPr/>
            </a:pPr>
            <a:r>
              <a:rPr altLang="en-US" smtClean="0">
                <a:solidFill>
                  <a:prstClr val="black"/>
                </a:solidFill>
              </a:rPr>
              <a:t>地纬计算机软件有限公司</a:t>
            </a:r>
            <a:endParaRPr lang="en-US" altLang="ko-KR">
              <a:solidFill>
                <a:prstClr val="black"/>
              </a:solidFill>
            </a:endParaRPr>
          </a:p>
        </p:txBody>
      </p:sp>
    </p:spTree>
    <p:extLst>
      <p:ext uri="{BB962C8B-B14F-4D97-AF65-F5344CB8AC3E}">
        <p14:creationId xmlns:p14="http://schemas.microsoft.com/office/powerpoint/2010/main" val="1972962582"/>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04800" y="0"/>
            <a:ext cx="2287587" cy="990600"/>
          </a:xfrm>
        </p:spPr>
        <p:txBody>
          <a:bodyPr/>
          <a:lstStyle/>
          <a:p>
            <a:pPr algn="l"/>
            <a:r>
              <a:rPr lang="zh-CN" altLang="en-US" sz="3200" dirty="0"/>
              <a:t>发明简介</a:t>
            </a:r>
          </a:p>
        </p:txBody>
      </p:sp>
      <p:sp>
        <p:nvSpPr>
          <p:cNvPr id="3" name="内容占位符 2"/>
          <p:cNvSpPr>
            <a:spLocks noGrp="1"/>
          </p:cNvSpPr>
          <p:nvPr>
            <p:ph idx="1"/>
          </p:nvPr>
        </p:nvSpPr>
        <p:spPr>
          <a:xfrm>
            <a:off x="381000" y="2895600"/>
            <a:ext cx="8534400" cy="3319790"/>
          </a:xfrm>
        </p:spPr>
        <p:txBody>
          <a:bodyPr/>
          <a:lstStyle/>
          <a:p>
            <a:pPr marL="0" indent="0">
              <a:lnSpc>
                <a:spcPct val="150000"/>
              </a:lnSpc>
              <a:buNone/>
            </a:pPr>
            <a:r>
              <a:rPr lang="en-US" altLang="zh-CN" sz="3200" dirty="0"/>
              <a:t> </a:t>
            </a:r>
            <a:r>
              <a:rPr lang="en-US" altLang="zh-CN" sz="3200" dirty="0" smtClean="0"/>
              <a:t>   </a:t>
            </a:r>
            <a:r>
              <a:rPr lang="zh-CN" altLang="en-US" sz="2400" dirty="0" smtClean="0"/>
              <a:t>提供了一种根据运行时数据进行字段定义和界面展示的方法，提供了一种技术上的解决思路，通过在运行时对业务实体、自定义项字段和自定义项界面的定义来达到动态设定，通过技术元数据和业务元数据两种概念，在设计时的业务无关和实际运行时的业务应用之间搭起了一座桥梁。</a:t>
            </a:r>
            <a:endParaRPr lang="en-US" altLang="zh-CN" sz="2400" dirty="0" smtClean="0"/>
          </a:p>
        </p:txBody>
      </p:sp>
      <p:sp>
        <p:nvSpPr>
          <p:cNvPr id="4" name="日期占位符 3"/>
          <p:cNvSpPr>
            <a:spLocks noGrp="1"/>
          </p:cNvSpPr>
          <p:nvPr>
            <p:ph type="dt" sz="half" idx="10"/>
          </p:nvPr>
        </p:nvSpPr>
        <p:spPr/>
        <p:txBody>
          <a:bodyPr/>
          <a:lstStyle/>
          <a:p>
            <a:pPr>
              <a:defRPr/>
            </a:pPr>
            <a:r>
              <a:rPr altLang="en-US" smtClean="0">
                <a:solidFill>
                  <a:prstClr val="black"/>
                </a:solidFill>
              </a:rPr>
              <a:t>地纬计算机软件有限公司</a:t>
            </a:r>
            <a:endParaRPr lang="en-US" altLang="ko-KR" dirty="0">
              <a:solidFill>
                <a:prstClr val="black"/>
              </a:solidFill>
            </a:endParaRPr>
          </a:p>
        </p:txBody>
      </p:sp>
      <p:sp>
        <p:nvSpPr>
          <p:cNvPr id="5" name="灯片编号占位符 4"/>
          <p:cNvSpPr>
            <a:spLocks noGrp="1"/>
          </p:cNvSpPr>
          <p:nvPr>
            <p:ph type="sldNum" sz="quarter" idx="11"/>
          </p:nvPr>
        </p:nvSpPr>
        <p:spPr/>
        <p:txBody>
          <a:bodyPr/>
          <a:lstStyle/>
          <a:p>
            <a:pPr>
              <a:defRPr/>
            </a:pPr>
            <a:fld id="{B2AAF372-1648-4000-A8A3-A940678DF3DA}" type="slidenum">
              <a:rPr lang="ko-KR" altLang="en-US" smtClean="0">
                <a:solidFill>
                  <a:prstClr val="black"/>
                </a:solidFill>
              </a:rPr>
              <a:pPr>
                <a:defRPr/>
              </a:pPr>
              <a:t>16</a:t>
            </a:fld>
            <a:endParaRPr lang="en-US" altLang="ko-KR">
              <a:solidFill>
                <a:prstClr val="black"/>
              </a:solidFill>
            </a:endParaRPr>
          </a:p>
        </p:txBody>
      </p:sp>
      <p:sp>
        <p:nvSpPr>
          <p:cNvPr id="6" name="内容占位符 2"/>
          <p:cNvSpPr txBox="1">
            <a:spLocks/>
          </p:cNvSpPr>
          <p:nvPr/>
        </p:nvSpPr>
        <p:spPr bwMode="gray">
          <a:xfrm>
            <a:off x="381000" y="1742420"/>
            <a:ext cx="8763000" cy="619780"/>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lnSpc>
                <a:spcPct val="110000"/>
              </a:lnSpc>
              <a:spcBef>
                <a:spcPct val="20000"/>
              </a:spcBef>
              <a:spcAft>
                <a:spcPct val="20000"/>
              </a:spcAft>
              <a:buClr>
                <a:schemeClr val="tx1"/>
              </a:buClr>
              <a:buFont typeface="Wingdings" pitchFamily="2" charset="2"/>
              <a:buChar char="v"/>
              <a:defRPr sz="2800" b="1">
                <a:solidFill>
                  <a:srgbClr xmlns:mc="http://schemas.openxmlformats.org/markup-compatibility/2006" xmlns:a14="http://schemas.microsoft.com/office/drawing/2010/main" val="0C2C50" mc:Ignorable=""/>
                </a:solidFill>
                <a:latin typeface="+mn-lt"/>
                <a:ea typeface="+mn-ea"/>
                <a:cs typeface="+mn-cs"/>
              </a:defRPr>
            </a:lvl1pPr>
            <a:lvl2pPr marL="742950" indent="-285750" algn="l" rtl="0" eaLnBrk="0" fontAlgn="base" hangingPunct="0">
              <a:lnSpc>
                <a:spcPct val="130000"/>
              </a:lnSpc>
              <a:spcBef>
                <a:spcPct val="30000"/>
              </a:spcBef>
              <a:spcAft>
                <a:spcPct val="20000"/>
              </a:spcAft>
              <a:buClr>
                <a:schemeClr val="tx2"/>
              </a:buClr>
              <a:buSzPct val="60000"/>
              <a:buFont typeface="Wingdings" pitchFamily="2" charset="2"/>
              <a:buChar char="î"/>
              <a:defRPr sz="2400">
                <a:solidFill>
                  <a:schemeClr val="tx2"/>
                </a:solidFill>
                <a:latin typeface="Verdana" pitchFamily="34" charset="0"/>
                <a:ea typeface="+mn-ea"/>
              </a:defRPr>
            </a:lvl2pPr>
            <a:lvl3pPr marL="1143000" indent="-228600" algn="l" rtl="0" eaLnBrk="0" fontAlgn="base" hangingPunct="0">
              <a:lnSpc>
                <a:spcPct val="120000"/>
              </a:lnSpc>
              <a:spcBef>
                <a:spcPct val="20000"/>
              </a:spcBef>
              <a:spcAft>
                <a:spcPct val="0"/>
              </a:spcAft>
              <a:buClr>
                <a:schemeClr val="folHlink"/>
              </a:buClr>
              <a:buSzPct val="60000"/>
              <a:buFont typeface="Wingdings" pitchFamily="2" charset="2"/>
              <a:buChar char="n"/>
              <a:defRPr sz="1400" b="1">
                <a:solidFill>
                  <a:schemeClr val="tx1"/>
                </a:solidFill>
                <a:latin typeface="Verdana" pitchFamily="34" charset="0"/>
                <a:ea typeface="+mn-ea"/>
              </a:defRPr>
            </a:lvl3pPr>
            <a:lvl4pPr marL="1600200" indent="-228600" algn="l" rtl="0" eaLnBrk="0" fontAlgn="base" hangingPunct="0">
              <a:spcBef>
                <a:spcPct val="20000"/>
              </a:spcBef>
              <a:spcAft>
                <a:spcPct val="0"/>
              </a:spcAft>
              <a:buClr>
                <a:schemeClr val="tx1"/>
              </a:buClr>
              <a:buSzPct val="60000"/>
              <a:buFont typeface="Wingdings" pitchFamily="2" charset="2"/>
              <a:buChar char="n"/>
              <a:defRPr sz="2000">
                <a:solidFill>
                  <a:schemeClr val="tx1"/>
                </a:solidFill>
                <a:latin typeface="Verdana" pitchFamily="34" charset="0"/>
                <a:ea typeface="+mn-ea"/>
              </a:defRPr>
            </a:lvl4pPr>
            <a:lvl5pPr marL="2057400" indent="-228600" algn="l" rtl="0" eaLnBrk="0" fontAlgn="base" hangingPunct="0">
              <a:spcBef>
                <a:spcPct val="20000"/>
              </a:spcBef>
              <a:spcAft>
                <a:spcPct val="0"/>
              </a:spcAft>
              <a:buClr>
                <a:schemeClr val="hlink"/>
              </a:buClr>
              <a:buSzPct val="60000"/>
              <a:buFont typeface="Wingdings" pitchFamily="2" charset="2"/>
              <a:buChar char="n"/>
              <a:defRPr sz="2000">
                <a:solidFill>
                  <a:schemeClr val="tx1"/>
                </a:solidFill>
                <a:latin typeface="Verdana" pitchFamily="34" charset="0"/>
                <a:ea typeface="+mn-ea"/>
              </a:defRPr>
            </a:lvl5pPr>
            <a:lvl6pPr marL="2514600" indent="-228600" algn="l" rtl="0" fontAlgn="base">
              <a:spcBef>
                <a:spcPct val="20000"/>
              </a:spcBef>
              <a:spcAft>
                <a:spcPct val="0"/>
              </a:spcAft>
              <a:buClr>
                <a:schemeClr val="hlink"/>
              </a:buClr>
              <a:buSzPct val="60000"/>
              <a:buFont typeface="Wingdings" pitchFamily="2" charset="2"/>
              <a:buChar char="n"/>
              <a:defRPr sz="2000">
                <a:solidFill>
                  <a:schemeClr val="tx1"/>
                </a:solidFill>
                <a:latin typeface="Verdana" pitchFamily="34" charset="0"/>
                <a:ea typeface="+mn-ea"/>
              </a:defRPr>
            </a:lvl6pPr>
            <a:lvl7pPr marL="2971800" indent="-228600" algn="l" rtl="0" fontAlgn="base">
              <a:spcBef>
                <a:spcPct val="20000"/>
              </a:spcBef>
              <a:spcAft>
                <a:spcPct val="0"/>
              </a:spcAft>
              <a:buClr>
                <a:schemeClr val="hlink"/>
              </a:buClr>
              <a:buSzPct val="60000"/>
              <a:buFont typeface="Wingdings" pitchFamily="2" charset="2"/>
              <a:buChar char="n"/>
              <a:defRPr sz="2000">
                <a:solidFill>
                  <a:schemeClr val="tx1"/>
                </a:solidFill>
                <a:latin typeface="Verdana" pitchFamily="34" charset="0"/>
                <a:ea typeface="+mn-ea"/>
              </a:defRPr>
            </a:lvl7pPr>
            <a:lvl8pPr marL="3429000" indent="-228600" algn="l" rtl="0" fontAlgn="base">
              <a:spcBef>
                <a:spcPct val="20000"/>
              </a:spcBef>
              <a:spcAft>
                <a:spcPct val="0"/>
              </a:spcAft>
              <a:buClr>
                <a:schemeClr val="hlink"/>
              </a:buClr>
              <a:buSzPct val="60000"/>
              <a:buFont typeface="Wingdings" pitchFamily="2" charset="2"/>
              <a:buChar char="n"/>
              <a:defRPr sz="2000">
                <a:solidFill>
                  <a:schemeClr val="tx1"/>
                </a:solidFill>
                <a:latin typeface="Verdana" pitchFamily="34" charset="0"/>
                <a:ea typeface="+mn-ea"/>
              </a:defRPr>
            </a:lvl8pPr>
            <a:lvl9pPr marL="3886200" indent="-228600" algn="l" rtl="0" fontAlgn="base">
              <a:spcBef>
                <a:spcPct val="20000"/>
              </a:spcBef>
              <a:spcAft>
                <a:spcPct val="0"/>
              </a:spcAft>
              <a:buClr>
                <a:schemeClr val="hlink"/>
              </a:buClr>
              <a:buSzPct val="60000"/>
              <a:buFont typeface="Wingdings" pitchFamily="2" charset="2"/>
              <a:buChar char="n"/>
              <a:defRPr sz="2000">
                <a:solidFill>
                  <a:schemeClr val="tx1"/>
                </a:solidFill>
                <a:latin typeface="Verdana" pitchFamily="34" charset="0"/>
                <a:ea typeface="+mn-ea"/>
              </a:defRPr>
            </a:lvl9pPr>
          </a:lstStyle>
          <a:p>
            <a:pPr marL="0" indent="0">
              <a:buFont typeface="Wingdings" pitchFamily="2" charset="2"/>
              <a:buNone/>
            </a:pPr>
            <a:r>
              <a:rPr lang="en-US" altLang="zh-CN" sz="2400" dirty="0" smtClean="0"/>
              <a:t>            </a:t>
            </a:r>
            <a:r>
              <a:rPr lang="zh-CN" altLang="en-US" sz="2400" dirty="0" smtClean="0"/>
              <a:t>一种运行时根据用户自定义信息进行界面展示方法</a:t>
            </a:r>
            <a:endParaRPr lang="en-US" altLang="zh-CN" sz="2400" dirty="0" smtClean="0"/>
          </a:p>
        </p:txBody>
      </p:sp>
      <p:sp>
        <p:nvSpPr>
          <p:cNvPr id="7" name="矩形 15"/>
          <p:cNvSpPr/>
          <p:nvPr/>
        </p:nvSpPr>
        <p:spPr>
          <a:xfrm>
            <a:off x="381000" y="1143000"/>
            <a:ext cx="1828800" cy="523220"/>
          </a:xfrm>
          <a:prstGeom prst="rect">
            <a:avLst/>
          </a:prstGeom>
          <a:solidFill>
            <a:srgbClr xmlns:mc="http://schemas.openxmlformats.org/markup-compatibility/2006" xmlns:a14="http://schemas.microsoft.com/office/drawing/2010/main" val="FFFFFF" mc:Ignorable=""/>
          </a:solidFill>
          <a:ln w="25400" cap="flat" cmpd="sng" algn="ctr">
            <a:noFill/>
            <a:prstDash val="solid"/>
          </a:ln>
          <a:effectLst>
            <a:glow rad="63500">
              <a:srgbClr xmlns:mc="http://schemas.openxmlformats.org/markup-compatibility/2006" xmlns:a14="http://schemas.microsoft.com/office/drawing/2010/main" val="333399" mc:Ignorable="">
                <a:satMod val="175000"/>
                <a:alpha val="40000"/>
              </a:srgbClr>
            </a:glow>
            <a:innerShdw blurRad="63500" dist="50800" dir="10800000">
              <a:prstClr val="black">
                <a:alpha val="50000"/>
              </a:prstClr>
            </a:innerShdw>
            <a:reflection blurRad="6350" stA="52000" endA="300" endPos="35000" dir="5400000" sy="-100000" algn="bl" rotWithShape="0"/>
          </a:effectLst>
          <a:scene3d>
            <a:camera prst="orthographicFront">
              <a:rot lat="0" lon="0" rev="0"/>
            </a:camera>
            <a:lightRig rig="glow" dir="t">
              <a:rot lat="0" lon="0" rev="14100000"/>
            </a:lightRig>
          </a:scene3d>
          <a:sp3d prstMaterial="softEdge">
            <a:bevelT w="127000" prst="artDeco"/>
          </a:sp3d>
        </p:spPr>
        <p:txBody>
          <a:bodyPr>
            <a:spAutoFit/>
          </a:bodyPr>
          <a:lstStyle>
            <a:defPPr>
              <a:defRPr lang="zh-CN"/>
            </a:defPPr>
            <a:lvl1pPr algn="ctr" rtl="0" fontAlgn="base">
              <a:spcBef>
                <a:spcPct val="0"/>
              </a:spcBef>
              <a:spcAft>
                <a:spcPct val="0"/>
              </a:spcAft>
              <a:defRPr sz="9600" b="1" kern="1200">
                <a:solidFill>
                  <a:schemeClr val="dk1"/>
                </a:solidFill>
                <a:latin typeface="+mn-lt"/>
                <a:ea typeface="+mn-ea"/>
                <a:cs typeface="+mn-cs"/>
              </a:defRPr>
            </a:lvl1pPr>
            <a:lvl2pPr marL="457200" algn="ctr" rtl="0" fontAlgn="base">
              <a:spcBef>
                <a:spcPct val="0"/>
              </a:spcBef>
              <a:spcAft>
                <a:spcPct val="0"/>
              </a:spcAft>
              <a:defRPr sz="9600" b="1" kern="1200">
                <a:solidFill>
                  <a:schemeClr val="dk1"/>
                </a:solidFill>
                <a:latin typeface="+mn-lt"/>
                <a:ea typeface="+mn-ea"/>
                <a:cs typeface="+mn-cs"/>
              </a:defRPr>
            </a:lvl2pPr>
            <a:lvl3pPr marL="914400" algn="ctr" rtl="0" fontAlgn="base">
              <a:spcBef>
                <a:spcPct val="0"/>
              </a:spcBef>
              <a:spcAft>
                <a:spcPct val="0"/>
              </a:spcAft>
              <a:defRPr sz="9600" b="1" kern="1200">
                <a:solidFill>
                  <a:schemeClr val="dk1"/>
                </a:solidFill>
                <a:latin typeface="+mn-lt"/>
                <a:ea typeface="+mn-ea"/>
                <a:cs typeface="+mn-cs"/>
              </a:defRPr>
            </a:lvl3pPr>
            <a:lvl4pPr marL="1371600" algn="ctr" rtl="0" fontAlgn="base">
              <a:spcBef>
                <a:spcPct val="0"/>
              </a:spcBef>
              <a:spcAft>
                <a:spcPct val="0"/>
              </a:spcAft>
              <a:defRPr sz="9600" b="1" kern="1200">
                <a:solidFill>
                  <a:schemeClr val="dk1"/>
                </a:solidFill>
                <a:latin typeface="+mn-lt"/>
                <a:ea typeface="+mn-ea"/>
                <a:cs typeface="+mn-cs"/>
              </a:defRPr>
            </a:lvl4pPr>
            <a:lvl5pPr marL="1828800" algn="ctr" rtl="0" fontAlgn="base">
              <a:spcBef>
                <a:spcPct val="0"/>
              </a:spcBef>
              <a:spcAft>
                <a:spcPct val="0"/>
              </a:spcAft>
              <a:defRPr sz="9600" b="1" kern="1200">
                <a:solidFill>
                  <a:schemeClr val="dk1"/>
                </a:solidFill>
                <a:latin typeface="+mn-lt"/>
                <a:ea typeface="+mn-ea"/>
                <a:cs typeface="+mn-cs"/>
              </a:defRPr>
            </a:lvl5pPr>
            <a:lvl6pPr marL="2286000" algn="l" defTabSz="914400" rtl="0" eaLnBrk="1" latinLnBrk="0" hangingPunct="1">
              <a:defRPr sz="9600" b="1" kern="1200">
                <a:solidFill>
                  <a:schemeClr val="dk1"/>
                </a:solidFill>
                <a:latin typeface="+mn-lt"/>
                <a:ea typeface="+mn-ea"/>
                <a:cs typeface="+mn-cs"/>
              </a:defRPr>
            </a:lvl6pPr>
            <a:lvl7pPr marL="2743200" algn="l" defTabSz="914400" rtl="0" eaLnBrk="1" latinLnBrk="0" hangingPunct="1">
              <a:defRPr sz="9600" b="1" kern="1200">
                <a:solidFill>
                  <a:schemeClr val="dk1"/>
                </a:solidFill>
                <a:latin typeface="+mn-lt"/>
                <a:ea typeface="+mn-ea"/>
                <a:cs typeface="+mn-cs"/>
              </a:defRPr>
            </a:lvl7pPr>
            <a:lvl8pPr marL="3200400" algn="l" defTabSz="914400" rtl="0" eaLnBrk="1" latinLnBrk="0" hangingPunct="1">
              <a:defRPr sz="9600" b="1" kern="1200">
                <a:solidFill>
                  <a:schemeClr val="dk1"/>
                </a:solidFill>
                <a:latin typeface="+mn-lt"/>
                <a:ea typeface="+mn-ea"/>
                <a:cs typeface="+mn-cs"/>
              </a:defRPr>
            </a:lvl8pPr>
            <a:lvl9pPr marL="3657600" algn="l" defTabSz="914400" rtl="0" eaLnBrk="1" latinLnBrk="0" hangingPunct="1">
              <a:defRPr sz="9600" b="1" kern="1200">
                <a:solidFill>
                  <a:schemeClr val="dk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zh-CN" altLang="en-US" sz="2800" cap="all" dirty="0" smtClean="0">
                <a:ln w="9000" cmpd="sng">
                  <a:solidFill>
                    <a:srgbClr xmlns:mc="http://schemas.openxmlformats.org/markup-compatibility/2006" xmlns:a14="http://schemas.microsoft.com/office/drawing/2010/main" val="000000" mc:Ignorable="">
                      <a:shade val="50000"/>
                      <a:satMod val="120000"/>
                    </a:srgbClr>
                  </a:solidFill>
                  <a:prstDash val="solid"/>
                </a:ln>
                <a:solidFill>
                  <a:srgbClr xmlns:mc="http://schemas.openxmlformats.org/markup-compatibility/2006" xmlns:a14="http://schemas.microsoft.com/office/drawing/2010/main" val="C00000" mc:Ignorable=""/>
                </a:solidFill>
                <a:effectLst>
                  <a:reflection blurRad="12700" stA="28000" endPos="45000" dist="1000" dir="5400000" sy="-100000" algn="bl" rotWithShape="0"/>
                </a:effectLst>
                <a:latin typeface="Arial"/>
                <a:ea typeface="SimSun"/>
              </a:rPr>
              <a:t>名称：</a:t>
            </a:r>
            <a:endParaRPr kumimoji="0" lang="zh-CN" altLang="en-US" sz="2800" b="1" i="0" u="none" strike="noStrike" kern="1200" cap="all" spc="0" normalizeH="0" baseline="0" noProof="0" dirty="0">
              <a:ln w="9000" cmpd="sng">
                <a:solidFill>
                  <a:srgbClr xmlns:mc="http://schemas.openxmlformats.org/markup-compatibility/2006" xmlns:a14="http://schemas.microsoft.com/office/drawing/2010/main" val="000000" mc:Ignorable="">
                    <a:shade val="50000"/>
                    <a:satMod val="120000"/>
                  </a:srgbClr>
                </a:solidFill>
                <a:prstDash val="solid"/>
              </a:ln>
              <a:solidFill>
                <a:srgbClr xmlns:mc="http://schemas.openxmlformats.org/markup-compatibility/2006" xmlns:a14="http://schemas.microsoft.com/office/drawing/2010/main" val="C00000" mc:Ignorable=""/>
              </a:solidFill>
              <a:effectLst>
                <a:reflection blurRad="12700" stA="28000" endPos="45000" dist="1000" dir="5400000" sy="-100000" algn="bl" rotWithShape="0"/>
              </a:effectLst>
              <a:uLnTx/>
              <a:uFillTx/>
              <a:latin typeface="Arial"/>
              <a:ea typeface="SimSun"/>
            </a:endParaRPr>
          </a:p>
        </p:txBody>
      </p:sp>
      <p:sp>
        <p:nvSpPr>
          <p:cNvPr id="8" name="矩形 15"/>
          <p:cNvSpPr/>
          <p:nvPr/>
        </p:nvSpPr>
        <p:spPr>
          <a:xfrm>
            <a:off x="411480" y="2362200"/>
            <a:ext cx="1798320" cy="523220"/>
          </a:xfrm>
          <a:prstGeom prst="rect">
            <a:avLst/>
          </a:prstGeom>
          <a:solidFill>
            <a:srgbClr xmlns:mc="http://schemas.openxmlformats.org/markup-compatibility/2006" xmlns:a14="http://schemas.microsoft.com/office/drawing/2010/main" val="FFFFFF" mc:Ignorable=""/>
          </a:solidFill>
          <a:ln w="25400" cap="flat" cmpd="sng" algn="ctr">
            <a:noFill/>
            <a:prstDash val="solid"/>
          </a:ln>
          <a:effectLst>
            <a:glow rad="63500">
              <a:srgbClr xmlns:mc="http://schemas.openxmlformats.org/markup-compatibility/2006" xmlns:a14="http://schemas.microsoft.com/office/drawing/2010/main" val="333399" mc:Ignorable="">
                <a:satMod val="175000"/>
                <a:alpha val="40000"/>
              </a:srgbClr>
            </a:glow>
            <a:innerShdw blurRad="63500" dist="50800" dir="10800000">
              <a:prstClr val="black">
                <a:alpha val="50000"/>
              </a:prstClr>
            </a:innerShdw>
            <a:reflection blurRad="6350" stA="52000" endA="300" endPos="35000" dir="5400000" sy="-100000" algn="bl" rotWithShape="0"/>
          </a:effectLst>
          <a:scene3d>
            <a:camera prst="orthographicFront">
              <a:rot lat="0" lon="0" rev="0"/>
            </a:camera>
            <a:lightRig rig="glow" dir="t">
              <a:rot lat="0" lon="0" rev="14100000"/>
            </a:lightRig>
          </a:scene3d>
          <a:sp3d prstMaterial="softEdge">
            <a:bevelT w="127000" prst="artDeco"/>
          </a:sp3d>
        </p:spPr>
        <p:txBody>
          <a:bodyPr wrap="square">
            <a:spAutoFit/>
          </a:bodyPr>
          <a:lstStyle>
            <a:defPPr>
              <a:defRPr lang="zh-CN"/>
            </a:defPPr>
            <a:lvl1pPr algn="ctr" rtl="0" fontAlgn="base">
              <a:spcBef>
                <a:spcPct val="0"/>
              </a:spcBef>
              <a:spcAft>
                <a:spcPct val="0"/>
              </a:spcAft>
              <a:defRPr sz="9600" b="1" kern="1200">
                <a:solidFill>
                  <a:schemeClr val="dk1"/>
                </a:solidFill>
                <a:latin typeface="+mn-lt"/>
                <a:ea typeface="+mn-ea"/>
                <a:cs typeface="+mn-cs"/>
              </a:defRPr>
            </a:lvl1pPr>
            <a:lvl2pPr marL="457200" algn="ctr" rtl="0" fontAlgn="base">
              <a:spcBef>
                <a:spcPct val="0"/>
              </a:spcBef>
              <a:spcAft>
                <a:spcPct val="0"/>
              </a:spcAft>
              <a:defRPr sz="9600" b="1" kern="1200">
                <a:solidFill>
                  <a:schemeClr val="dk1"/>
                </a:solidFill>
                <a:latin typeface="+mn-lt"/>
                <a:ea typeface="+mn-ea"/>
                <a:cs typeface="+mn-cs"/>
              </a:defRPr>
            </a:lvl2pPr>
            <a:lvl3pPr marL="914400" algn="ctr" rtl="0" fontAlgn="base">
              <a:spcBef>
                <a:spcPct val="0"/>
              </a:spcBef>
              <a:spcAft>
                <a:spcPct val="0"/>
              </a:spcAft>
              <a:defRPr sz="9600" b="1" kern="1200">
                <a:solidFill>
                  <a:schemeClr val="dk1"/>
                </a:solidFill>
                <a:latin typeface="+mn-lt"/>
                <a:ea typeface="+mn-ea"/>
                <a:cs typeface="+mn-cs"/>
              </a:defRPr>
            </a:lvl3pPr>
            <a:lvl4pPr marL="1371600" algn="ctr" rtl="0" fontAlgn="base">
              <a:spcBef>
                <a:spcPct val="0"/>
              </a:spcBef>
              <a:spcAft>
                <a:spcPct val="0"/>
              </a:spcAft>
              <a:defRPr sz="9600" b="1" kern="1200">
                <a:solidFill>
                  <a:schemeClr val="dk1"/>
                </a:solidFill>
                <a:latin typeface="+mn-lt"/>
                <a:ea typeface="+mn-ea"/>
                <a:cs typeface="+mn-cs"/>
              </a:defRPr>
            </a:lvl4pPr>
            <a:lvl5pPr marL="1828800" algn="ctr" rtl="0" fontAlgn="base">
              <a:spcBef>
                <a:spcPct val="0"/>
              </a:spcBef>
              <a:spcAft>
                <a:spcPct val="0"/>
              </a:spcAft>
              <a:defRPr sz="9600" b="1" kern="1200">
                <a:solidFill>
                  <a:schemeClr val="dk1"/>
                </a:solidFill>
                <a:latin typeface="+mn-lt"/>
                <a:ea typeface="+mn-ea"/>
                <a:cs typeface="+mn-cs"/>
              </a:defRPr>
            </a:lvl5pPr>
            <a:lvl6pPr marL="2286000" algn="l" defTabSz="914400" rtl="0" eaLnBrk="1" latinLnBrk="0" hangingPunct="1">
              <a:defRPr sz="9600" b="1" kern="1200">
                <a:solidFill>
                  <a:schemeClr val="dk1"/>
                </a:solidFill>
                <a:latin typeface="+mn-lt"/>
                <a:ea typeface="+mn-ea"/>
                <a:cs typeface="+mn-cs"/>
              </a:defRPr>
            </a:lvl6pPr>
            <a:lvl7pPr marL="2743200" algn="l" defTabSz="914400" rtl="0" eaLnBrk="1" latinLnBrk="0" hangingPunct="1">
              <a:defRPr sz="9600" b="1" kern="1200">
                <a:solidFill>
                  <a:schemeClr val="dk1"/>
                </a:solidFill>
                <a:latin typeface="+mn-lt"/>
                <a:ea typeface="+mn-ea"/>
                <a:cs typeface="+mn-cs"/>
              </a:defRPr>
            </a:lvl7pPr>
            <a:lvl8pPr marL="3200400" algn="l" defTabSz="914400" rtl="0" eaLnBrk="1" latinLnBrk="0" hangingPunct="1">
              <a:defRPr sz="9600" b="1" kern="1200">
                <a:solidFill>
                  <a:schemeClr val="dk1"/>
                </a:solidFill>
                <a:latin typeface="+mn-lt"/>
                <a:ea typeface="+mn-ea"/>
                <a:cs typeface="+mn-cs"/>
              </a:defRPr>
            </a:lvl8pPr>
            <a:lvl9pPr marL="3657600" algn="l" defTabSz="914400" rtl="0" eaLnBrk="1" latinLnBrk="0" hangingPunct="1">
              <a:defRPr sz="9600" b="1" kern="1200">
                <a:solidFill>
                  <a:schemeClr val="dk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zh-CN" altLang="en-US" sz="2800" cap="all" dirty="0">
                <a:ln w="9000" cmpd="sng">
                  <a:solidFill>
                    <a:srgbClr xmlns:mc="http://schemas.openxmlformats.org/markup-compatibility/2006" xmlns:a14="http://schemas.microsoft.com/office/drawing/2010/main" val="000000" mc:Ignorable="">
                      <a:shade val="50000"/>
                      <a:satMod val="120000"/>
                    </a:srgbClr>
                  </a:solidFill>
                  <a:prstDash val="solid"/>
                </a:ln>
                <a:solidFill>
                  <a:srgbClr xmlns:mc="http://schemas.openxmlformats.org/markup-compatibility/2006" xmlns:a14="http://schemas.microsoft.com/office/drawing/2010/main" val="C00000" mc:Ignorable=""/>
                </a:solidFill>
                <a:effectLst>
                  <a:reflection blurRad="12700" stA="28000" endPos="45000" dist="1000" dir="5400000" sy="-100000" algn="bl" rotWithShape="0"/>
                </a:effectLst>
                <a:latin typeface="Arial"/>
                <a:ea typeface="SimSun"/>
              </a:rPr>
              <a:t>摘要</a:t>
            </a:r>
            <a:r>
              <a:rPr lang="zh-CN" altLang="en-US" sz="2800" cap="all" dirty="0" smtClean="0">
                <a:ln w="9000" cmpd="sng">
                  <a:solidFill>
                    <a:srgbClr xmlns:mc="http://schemas.openxmlformats.org/markup-compatibility/2006" xmlns:a14="http://schemas.microsoft.com/office/drawing/2010/main" val="000000" mc:Ignorable="">
                      <a:shade val="50000"/>
                      <a:satMod val="120000"/>
                    </a:srgbClr>
                  </a:solidFill>
                  <a:prstDash val="solid"/>
                </a:ln>
                <a:solidFill>
                  <a:srgbClr xmlns:mc="http://schemas.openxmlformats.org/markup-compatibility/2006" xmlns:a14="http://schemas.microsoft.com/office/drawing/2010/main" val="C00000" mc:Ignorable=""/>
                </a:solidFill>
                <a:effectLst>
                  <a:reflection blurRad="12700" stA="28000" endPos="45000" dist="1000" dir="5400000" sy="-100000" algn="bl" rotWithShape="0"/>
                </a:effectLst>
                <a:latin typeface="Arial"/>
                <a:ea typeface="SimSun"/>
              </a:rPr>
              <a:t>：</a:t>
            </a:r>
            <a:endParaRPr kumimoji="0" lang="zh-CN" altLang="en-US" sz="2800" b="1" i="0" u="none" strike="noStrike" kern="1200" cap="all" spc="0" normalizeH="0" baseline="0" noProof="0" dirty="0">
              <a:ln w="9000" cmpd="sng">
                <a:solidFill>
                  <a:srgbClr xmlns:mc="http://schemas.openxmlformats.org/markup-compatibility/2006" xmlns:a14="http://schemas.microsoft.com/office/drawing/2010/main" val="000000" mc:Ignorable="">
                    <a:shade val="50000"/>
                    <a:satMod val="120000"/>
                  </a:srgbClr>
                </a:solidFill>
                <a:prstDash val="solid"/>
              </a:ln>
              <a:solidFill>
                <a:srgbClr xmlns:mc="http://schemas.openxmlformats.org/markup-compatibility/2006" xmlns:a14="http://schemas.microsoft.com/office/drawing/2010/main" val="C00000" mc:Ignorable=""/>
              </a:solidFill>
              <a:effectLst>
                <a:reflection blurRad="12700" stA="28000" endPos="45000" dist="1000" dir="5400000" sy="-100000" algn="bl" rotWithShape="0"/>
              </a:effectLst>
              <a:uLnTx/>
              <a:uFillTx/>
              <a:latin typeface="Arial"/>
              <a:ea typeface="SimSun"/>
            </a:endParaRPr>
          </a:p>
        </p:txBody>
      </p:sp>
    </p:spTree>
    <p:extLst>
      <p:ext uri="{BB962C8B-B14F-4D97-AF65-F5344CB8AC3E}">
        <p14:creationId xmlns:p14="http://schemas.microsoft.com/office/powerpoint/2010/main" val="4043703198"/>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04800" y="0"/>
            <a:ext cx="2287587" cy="990600"/>
          </a:xfrm>
        </p:spPr>
        <p:txBody>
          <a:bodyPr/>
          <a:lstStyle/>
          <a:p>
            <a:pPr algn="l"/>
            <a:r>
              <a:rPr lang="zh-CN" altLang="en-US" sz="3200" dirty="0" smtClean="0"/>
              <a:t>元数据</a:t>
            </a:r>
            <a:endParaRPr lang="zh-CN" altLang="en-US" sz="3200" dirty="0"/>
          </a:p>
        </p:txBody>
      </p:sp>
      <p:sp>
        <p:nvSpPr>
          <p:cNvPr id="3" name="内容占位符 2"/>
          <p:cNvSpPr>
            <a:spLocks noGrp="1"/>
          </p:cNvSpPr>
          <p:nvPr>
            <p:ph idx="1"/>
          </p:nvPr>
        </p:nvSpPr>
        <p:spPr>
          <a:xfrm>
            <a:off x="381000" y="1600200"/>
            <a:ext cx="8458200" cy="5105400"/>
          </a:xfrm>
        </p:spPr>
        <p:txBody>
          <a:bodyPr/>
          <a:lstStyle/>
          <a:p>
            <a:pPr marL="0" indent="0">
              <a:lnSpc>
                <a:spcPct val="130000"/>
              </a:lnSpc>
              <a:buNone/>
            </a:pPr>
            <a:r>
              <a:rPr lang="zh-CN" altLang="en-US" dirty="0" smtClean="0"/>
              <a:t>       系统将原有的“元数据”抽象分为“技术元数据”和“业务元数据”，技术元数据用来描述初始的业务结构、业务逻辑及业务展示数据，业务元数据是基于技术元数据描述特定业务场景下的业务结构、逻辑和展示</a:t>
            </a:r>
            <a:r>
              <a:rPr lang="zh-CN" altLang="en-US" dirty="0"/>
              <a:t>数据。通过这种抽象的分离，将元数据扩展到在运行时进行修改和设定，</a:t>
            </a:r>
            <a:r>
              <a:rPr lang="zh-CN" altLang="en-US" dirty="0" smtClean="0"/>
              <a:t>从而增加</a:t>
            </a:r>
            <a:r>
              <a:rPr lang="zh-CN" altLang="en-US" dirty="0"/>
              <a:t>了用户自定义单据的动态能力和</a:t>
            </a:r>
            <a:r>
              <a:rPr lang="zh-CN" altLang="en-US" dirty="0" smtClean="0"/>
              <a:t>灵活性。</a:t>
            </a:r>
            <a:endParaRPr lang="zh-CN" altLang="en-US" dirty="0"/>
          </a:p>
          <a:p>
            <a:pPr marL="0" indent="0">
              <a:lnSpc>
                <a:spcPct val="130000"/>
              </a:lnSpc>
              <a:buNone/>
            </a:pPr>
            <a:endParaRPr lang="en-US" altLang="zh-CN" dirty="0" smtClean="0"/>
          </a:p>
        </p:txBody>
      </p:sp>
      <p:sp>
        <p:nvSpPr>
          <p:cNvPr id="4" name="日期占位符 3"/>
          <p:cNvSpPr>
            <a:spLocks noGrp="1"/>
          </p:cNvSpPr>
          <p:nvPr>
            <p:ph type="dt" sz="half" idx="10"/>
          </p:nvPr>
        </p:nvSpPr>
        <p:spPr/>
        <p:txBody>
          <a:bodyPr/>
          <a:lstStyle/>
          <a:p>
            <a:pPr>
              <a:defRPr/>
            </a:pPr>
            <a:r>
              <a:rPr altLang="en-US" smtClean="0">
                <a:solidFill>
                  <a:prstClr val="black"/>
                </a:solidFill>
              </a:rPr>
              <a:t>地纬计算机软件有限公司</a:t>
            </a:r>
            <a:endParaRPr lang="en-US" altLang="ko-KR" dirty="0">
              <a:solidFill>
                <a:prstClr val="black"/>
              </a:solidFill>
            </a:endParaRPr>
          </a:p>
        </p:txBody>
      </p:sp>
      <p:sp>
        <p:nvSpPr>
          <p:cNvPr id="5" name="灯片编号占位符 4"/>
          <p:cNvSpPr>
            <a:spLocks noGrp="1"/>
          </p:cNvSpPr>
          <p:nvPr>
            <p:ph type="sldNum" sz="quarter" idx="11"/>
          </p:nvPr>
        </p:nvSpPr>
        <p:spPr/>
        <p:txBody>
          <a:bodyPr/>
          <a:lstStyle/>
          <a:p>
            <a:pPr>
              <a:defRPr/>
            </a:pPr>
            <a:fld id="{B2AAF372-1648-4000-A8A3-A940678DF3DA}" type="slidenum">
              <a:rPr lang="ko-KR" altLang="en-US" smtClean="0">
                <a:solidFill>
                  <a:prstClr val="black"/>
                </a:solidFill>
              </a:rPr>
              <a:pPr>
                <a:defRPr/>
              </a:pPr>
              <a:t>17</a:t>
            </a:fld>
            <a:endParaRPr lang="en-US" altLang="ko-KR">
              <a:solidFill>
                <a:prstClr val="black"/>
              </a:solidFill>
            </a:endParaRPr>
          </a:p>
        </p:txBody>
      </p:sp>
    </p:spTree>
    <p:extLst>
      <p:ext uri="{BB962C8B-B14F-4D97-AF65-F5344CB8AC3E}">
        <p14:creationId xmlns:p14="http://schemas.microsoft.com/office/powerpoint/2010/main" val="248756442"/>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04800" y="0"/>
            <a:ext cx="2287587" cy="990600"/>
          </a:xfrm>
        </p:spPr>
        <p:txBody>
          <a:bodyPr/>
          <a:lstStyle/>
          <a:p>
            <a:pPr algn="l"/>
            <a:r>
              <a:rPr lang="zh-CN" altLang="en-US" sz="3200" dirty="0"/>
              <a:t>业务实体</a:t>
            </a:r>
          </a:p>
        </p:txBody>
      </p:sp>
      <p:sp>
        <p:nvSpPr>
          <p:cNvPr id="3" name="内容占位符 2"/>
          <p:cNvSpPr>
            <a:spLocks noGrp="1"/>
          </p:cNvSpPr>
          <p:nvPr>
            <p:ph idx="1"/>
          </p:nvPr>
        </p:nvSpPr>
        <p:spPr>
          <a:xfrm>
            <a:off x="381000" y="1447800"/>
            <a:ext cx="8763000" cy="4724400"/>
          </a:xfrm>
        </p:spPr>
        <p:txBody>
          <a:bodyPr/>
          <a:lstStyle/>
          <a:p>
            <a:pPr marL="0" indent="0">
              <a:lnSpc>
                <a:spcPct val="130000"/>
              </a:lnSpc>
              <a:buNone/>
            </a:pPr>
            <a:r>
              <a:rPr lang="zh-CN" altLang="en-US" dirty="0" smtClean="0"/>
              <a:t>      业务实体是指与业务数据相关的一个概念，他将运行时的其他数据资源，包括数据模型、编号规则定义等关联起来并进行有效的管理，使用户可以在运行时对各种资源进行控制</a:t>
            </a:r>
            <a:r>
              <a:rPr lang="zh-CN" altLang="en-US" dirty="0"/>
              <a:t>。业务实体与数据模型一一对应，用户根据运行时的业务数据</a:t>
            </a:r>
            <a:r>
              <a:rPr lang="zh-CN" altLang="en-US" dirty="0" smtClean="0"/>
              <a:t>，</a:t>
            </a:r>
            <a:r>
              <a:rPr lang="zh-CN" altLang="en-US" dirty="0"/>
              <a:t>结合</a:t>
            </a:r>
            <a:r>
              <a:rPr lang="zh-CN" altLang="en-US" dirty="0" smtClean="0"/>
              <a:t>业务</a:t>
            </a:r>
            <a:r>
              <a:rPr lang="zh-CN" altLang="en-US" dirty="0"/>
              <a:t>实体上根据不同划分粒度定义的业务属性生成符合条件的业务单据，即决定该业务单据上使用什么样的业务属性。</a:t>
            </a:r>
          </a:p>
          <a:p>
            <a:pPr marL="0" indent="0">
              <a:lnSpc>
                <a:spcPct val="130000"/>
              </a:lnSpc>
              <a:buNone/>
            </a:pPr>
            <a:endParaRPr lang="en-US" altLang="zh-CN" dirty="0" smtClean="0"/>
          </a:p>
        </p:txBody>
      </p:sp>
      <p:sp>
        <p:nvSpPr>
          <p:cNvPr id="4" name="日期占位符 3"/>
          <p:cNvSpPr>
            <a:spLocks noGrp="1"/>
          </p:cNvSpPr>
          <p:nvPr>
            <p:ph type="dt" sz="half" idx="10"/>
          </p:nvPr>
        </p:nvSpPr>
        <p:spPr/>
        <p:txBody>
          <a:bodyPr/>
          <a:lstStyle/>
          <a:p>
            <a:pPr>
              <a:defRPr/>
            </a:pPr>
            <a:r>
              <a:rPr altLang="en-US" smtClean="0">
                <a:solidFill>
                  <a:prstClr val="black"/>
                </a:solidFill>
              </a:rPr>
              <a:t>地纬计算机软件有限公司</a:t>
            </a:r>
            <a:endParaRPr lang="en-US" altLang="ko-KR" dirty="0">
              <a:solidFill>
                <a:prstClr val="black"/>
              </a:solidFill>
            </a:endParaRPr>
          </a:p>
        </p:txBody>
      </p:sp>
      <p:sp>
        <p:nvSpPr>
          <p:cNvPr id="5" name="灯片编号占位符 4"/>
          <p:cNvSpPr>
            <a:spLocks noGrp="1"/>
          </p:cNvSpPr>
          <p:nvPr>
            <p:ph type="sldNum" sz="quarter" idx="11"/>
          </p:nvPr>
        </p:nvSpPr>
        <p:spPr/>
        <p:txBody>
          <a:bodyPr/>
          <a:lstStyle/>
          <a:p>
            <a:pPr>
              <a:defRPr/>
            </a:pPr>
            <a:fld id="{B2AAF372-1648-4000-A8A3-A940678DF3DA}" type="slidenum">
              <a:rPr lang="ko-KR" altLang="en-US" smtClean="0">
                <a:solidFill>
                  <a:prstClr val="black"/>
                </a:solidFill>
              </a:rPr>
              <a:pPr>
                <a:defRPr/>
              </a:pPr>
              <a:t>18</a:t>
            </a:fld>
            <a:endParaRPr lang="en-US" altLang="ko-KR">
              <a:solidFill>
                <a:prstClr val="black"/>
              </a:solidFill>
            </a:endParaRPr>
          </a:p>
        </p:txBody>
      </p:sp>
    </p:spTree>
    <p:extLst>
      <p:ext uri="{BB962C8B-B14F-4D97-AF65-F5344CB8AC3E}">
        <p14:creationId xmlns:p14="http://schemas.microsoft.com/office/powerpoint/2010/main" val="809153917"/>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04800" y="0"/>
            <a:ext cx="3733800" cy="990600"/>
          </a:xfrm>
        </p:spPr>
        <p:txBody>
          <a:bodyPr/>
          <a:lstStyle/>
          <a:p>
            <a:pPr algn="l"/>
            <a:r>
              <a:rPr lang="zh-CN" altLang="en-US" sz="3200" dirty="0"/>
              <a:t>设计</a:t>
            </a:r>
            <a:r>
              <a:rPr lang="zh-CN" altLang="en-US" sz="3200" dirty="0" smtClean="0"/>
              <a:t>时和运行时</a:t>
            </a:r>
            <a:endParaRPr lang="zh-CN" altLang="en-US" sz="3200" dirty="0"/>
          </a:p>
        </p:txBody>
      </p:sp>
      <p:sp>
        <p:nvSpPr>
          <p:cNvPr id="3" name="内容占位符 2"/>
          <p:cNvSpPr>
            <a:spLocks noGrp="1"/>
          </p:cNvSpPr>
          <p:nvPr>
            <p:ph idx="1"/>
          </p:nvPr>
        </p:nvSpPr>
        <p:spPr>
          <a:xfrm>
            <a:off x="381000" y="1447800"/>
            <a:ext cx="8763000" cy="4724400"/>
          </a:xfrm>
        </p:spPr>
        <p:txBody>
          <a:bodyPr/>
          <a:lstStyle/>
          <a:p>
            <a:pPr marL="0" indent="0">
              <a:lnSpc>
                <a:spcPct val="130000"/>
              </a:lnSpc>
              <a:buNone/>
            </a:pPr>
            <a:r>
              <a:rPr lang="zh-CN" altLang="en-US" dirty="0" smtClean="0"/>
              <a:t>      所谓设计时，是指自定义表单在设计中的过程，在设计时用户通过拖拽、编写等方式定义模型和表单。所谓运行时是相对于设计时而言，运行时就是对设计时生成的界面的</a:t>
            </a:r>
            <a:r>
              <a:rPr lang="en-US" altLang="zh-CN" dirty="0" smtClean="0"/>
              <a:t>XML</a:t>
            </a:r>
            <a:r>
              <a:rPr lang="zh-CN" altLang="en-US" dirty="0" smtClean="0"/>
              <a:t>描述进行解析并展现的过程。运行时会根据用户的指令运行任务。</a:t>
            </a:r>
            <a:endParaRPr lang="en-US" altLang="zh-CN" dirty="0" smtClean="0"/>
          </a:p>
        </p:txBody>
      </p:sp>
      <p:sp>
        <p:nvSpPr>
          <p:cNvPr id="4" name="日期占位符 3"/>
          <p:cNvSpPr>
            <a:spLocks noGrp="1"/>
          </p:cNvSpPr>
          <p:nvPr>
            <p:ph type="dt" sz="half" idx="10"/>
          </p:nvPr>
        </p:nvSpPr>
        <p:spPr/>
        <p:txBody>
          <a:bodyPr/>
          <a:lstStyle/>
          <a:p>
            <a:pPr>
              <a:defRPr/>
            </a:pPr>
            <a:r>
              <a:rPr altLang="en-US" smtClean="0">
                <a:solidFill>
                  <a:prstClr val="black"/>
                </a:solidFill>
              </a:rPr>
              <a:t>地纬计算机软件有限公司</a:t>
            </a:r>
            <a:endParaRPr lang="en-US" altLang="ko-KR" dirty="0">
              <a:solidFill>
                <a:prstClr val="black"/>
              </a:solidFill>
            </a:endParaRPr>
          </a:p>
        </p:txBody>
      </p:sp>
      <p:sp>
        <p:nvSpPr>
          <p:cNvPr id="5" name="灯片编号占位符 4"/>
          <p:cNvSpPr>
            <a:spLocks noGrp="1"/>
          </p:cNvSpPr>
          <p:nvPr>
            <p:ph type="sldNum" sz="quarter" idx="11"/>
          </p:nvPr>
        </p:nvSpPr>
        <p:spPr/>
        <p:txBody>
          <a:bodyPr/>
          <a:lstStyle/>
          <a:p>
            <a:pPr>
              <a:defRPr/>
            </a:pPr>
            <a:fld id="{B2AAF372-1648-4000-A8A3-A940678DF3DA}" type="slidenum">
              <a:rPr lang="ko-KR" altLang="en-US" smtClean="0">
                <a:solidFill>
                  <a:prstClr val="black"/>
                </a:solidFill>
              </a:rPr>
              <a:pPr>
                <a:defRPr/>
              </a:pPr>
              <a:t>19</a:t>
            </a:fld>
            <a:endParaRPr lang="en-US" altLang="ko-KR">
              <a:solidFill>
                <a:prstClr val="black"/>
              </a:solidFill>
            </a:endParaRPr>
          </a:p>
        </p:txBody>
      </p:sp>
    </p:spTree>
    <p:extLst>
      <p:ext uri="{BB962C8B-B14F-4D97-AF65-F5344CB8AC3E}">
        <p14:creationId xmlns:p14="http://schemas.microsoft.com/office/powerpoint/2010/main" val="284701829"/>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84213" y="0"/>
            <a:ext cx="2287587" cy="990600"/>
          </a:xfrm>
        </p:spPr>
        <p:txBody>
          <a:bodyPr/>
          <a:lstStyle/>
          <a:p>
            <a:pPr algn="l"/>
            <a:r>
              <a:rPr lang="zh-CN" altLang="en-US" sz="3200" dirty="0" smtClean="0"/>
              <a:t>专利基础</a:t>
            </a:r>
            <a:endParaRPr lang="zh-CN" altLang="en-US" sz="3200" dirty="0"/>
          </a:p>
        </p:txBody>
      </p:sp>
      <p:sp>
        <p:nvSpPr>
          <p:cNvPr id="3" name="内容占位符 2"/>
          <p:cNvSpPr>
            <a:spLocks noGrp="1"/>
          </p:cNvSpPr>
          <p:nvPr>
            <p:ph idx="1"/>
          </p:nvPr>
        </p:nvSpPr>
        <p:spPr>
          <a:xfrm>
            <a:off x="381000" y="1295400"/>
            <a:ext cx="8497887" cy="4495800"/>
          </a:xfrm>
        </p:spPr>
        <p:txBody>
          <a:bodyPr/>
          <a:lstStyle/>
          <a:p>
            <a:pPr marL="0" indent="0">
              <a:lnSpc>
                <a:spcPct val="150000"/>
              </a:lnSpc>
              <a:buNone/>
            </a:pPr>
            <a:r>
              <a:rPr lang="en-US" altLang="zh-CN" dirty="0" smtClean="0"/>
              <a:t>      </a:t>
            </a:r>
            <a:r>
              <a:rPr lang="zh-CN" altLang="en-US" dirty="0" smtClean="0"/>
              <a:t>以浪潮</a:t>
            </a:r>
            <a:r>
              <a:rPr lang="en-US" altLang="zh-CN" dirty="0" smtClean="0"/>
              <a:t>GSP</a:t>
            </a:r>
            <a:r>
              <a:rPr lang="zh-CN" altLang="en-US" dirty="0" smtClean="0"/>
              <a:t>业务开发平台为基础申请，</a:t>
            </a:r>
            <a:r>
              <a:rPr lang="en-US" altLang="zh-CN" dirty="0" smtClean="0"/>
              <a:t>GSP</a:t>
            </a:r>
            <a:r>
              <a:rPr lang="zh-CN" altLang="en-US" dirty="0" smtClean="0"/>
              <a:t>（</a:t>
            </a:r>
            <a:r>
              <a:rPr lang="en-US" altLang="zh-CN" dirty="0" err="1" smtClean="0"/>
              <a:t>Genersoft</a:t>
            </a:r>
            <a:r>
              <a:rPr lang="en-US" altLang="zh-CN" dirty="0" smtClean="0"/>
              <a:t> Platform</a:t>
            </a:r>
            <a:r>
              <a:rPr lang="zh-CN" altLang="en-US" dirty="0" smtClean="0"/>
              <a:t>）是浪潮在多年企业管理软件开发过程中积累的大量经验及技术的基础上，而开发出的新一代通用业务平台。</a:t>
            </a:r>
            <a:r>
              <a:rPr lang="en-US" altLang="zh-CN" dirty="0" smtClean="0"/>
              <a:t>GSP</a:t>
            </a:r>
            <a:r>
              <a:rPr lang="zh-CN" altLang="en-US" dirty="0" smtClean="0"/>
              <a:t>的目标是随需应变，对开发过程，能快速搭建高质量的适应变化的应用系统；对企业应用，能满足企业个性化需求，满足企业持续改进的需求。</a:t>
            </a:r>
            <a:endParaRPr lang="en-US" altLang="zh-CN" dirty="0" smtClean="0"/>
          </a:p>
        </p:txBody>
      </p:sp>
      <p:sp>
        <p:nvSpPr>
          <p:cNvPr id="4" name="日期占位符 3"/>
          <p:cNvSpPr>
            <a:spLocks noGrp="1"/>
          </p:cNvSpPr>
          <p:nvPr>
            <p:ph type="dt" sz="half" idx="10"/>
          </p:nvPr>
        </p:nvSpPr>
        <p:spPr/>
        <p:txBody>
          <a:bodyPr/>
          <a:lstStyle/>
          <a:p>
            <a:pPr>
              <a:defRPr/>
            </a:pPr>
            <a:r>
              <a:rPr altLang="en-US" smtClean="0">
                <a:solidFill>
                  <a:prstClr val="black"/>
                </a:solidFill>
              </a:rPr>
              <a:t>地纬计算机软件有限公司</a:t>
            </a:r>
            <a:endParaRPr lang="en-US" altLang="ko-KR" dirty="0">
              <a:solidFill>
                <a:prstClr val="black"/>
              </a:solidFill>
            </a:endParaRPr>
          </a:p>
        </p:txBody>
      </p:sp>
      <p:sp>
        <p:nvSpPr>
          <p:cNvPr id="5" name="灯片编号占位符 4"/>
          <p:cNvSpPr>
            <a:spLocks noGrp="1"/>
          </p:cNvSpPr>
          <p:nvPr>
            <p:ph type="sldNum" sz="quarter" idx="11"/>
          </p:nvPr>
        </p:nvSpPr>
        <p:spPr/>
        <p:txBody>
          <a:bodyPr/>
          <a:lstStyle/>
          <a:p>
            <a:pPr>
              <a:defRPr/>
            </a:pPr>
            <a:fld id="{B2AAF372-1648-4000-A8A3-A940678DF3DA}" type="slidenum">
              <a:rPr lang="ko-KR" altLang="en-US" smtClean="0">
                <a:solidFill>
                  <a:prstClr val="black"/>
                </a:solidFill>
              </a:rPr>
              <a:pPr>
                <a:defRPr/>
              </a:pPr>
              <a:t>2</a:t>
            </a:fld>
            <a:endParaRPr lang="en-US" altLang="ko-KR">
              <a:solidFill>
                <a:prstClr val="black"/>
              </a:solidFill>
            </a:endParaRPr>
          </a:p>
        </p:txBody>
      </p:sp>
    </p:spTree>
    <p:extLst>
      <p:ext uri="{BB962C8B-B14F-4D97-AF65-F5344CB8AC3E}">
        <p14:creationId xmlns:p14="http://schemas.microsoft.com/office/powerpoint/2010/main" val="2214619118"/>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04800" y="0"/>
            <a:ext cx="2287587" cy="990600"/>
          </a:xfrm>
        </p:spPr>
        <p:txBody>
          <a:bodyPr/>
          <a:lstStyle/>
          <a:p>
            <a:pPr algn="l"/>
            <a:r>
              <a:rPr lang="zh-CN" altLang="en-US" sz="3200" dirty="0"/>
              <a:t>运行时</a:t>
            </a:r>
          </a:p>
        </p:txBody>
      </p:sp>
      <p:sp>
        <p:nvSpPr>
          <p:cNvPr id="3" name="内容占位符 2"/>
          <p:cNvSpPr>
            <a:spLocks noGrp="1"/>
          </p:cNvSpPr>
          <p:nvPr>
            <p:ph idx="1"/>
          </p:nvPr>
        </p:nvSpPr>
        <p:spPr>
          <a:xfrm>
            <a:off x="228600" y="1524000"/>
            <a:ext cx="8763000" cy="4191000"/>
          </a:xfrm>
        </p:spPr>
        <p:txBody>
          <a:bodyPr/>
          <a:lstStyle/>
          <a:p>
            <a:pPr marL="0" indent="0">
              <a:lnSpc>
                <a:spcPct val="130000"/>
              </a:lnSpc>
              <a:buNone/>
            </a:pPr>
            <a:r>
              <a:rPr lang="zh-CN" altLang="en-US" dirty="0" smtClean="0"/>
              <a:t>       用户在运行时根据单据类型进行自定义项的定义，通过“自定义项字段定义”，可以将已有的字段在不同的业务中定义为不同的数据类型和含义，满足数据类型多样化定义和运行时自定义的需求。用户在运行时根据单据类型进行自定义界面的定义，通过“自定义界面定义”，可以将已有的界面在不同的业务或者不同的场景中展现为不同的界面满足界面设定多样化的需求。</a:t>
            </a:r>
            <a:endParaRPr lang="en-US" altLang="zh-CN" dirty="0" smtClean="0"/>
          </a:p>
        </p:txBody>
      </p:sp>
      <p:sp>
        <p:nvSpPr>
          <p:cNvPr id="4" name="日期占位符 3"/>
          <p:cNvSpPr>
            <a:spLocks noGrp="1"/>
          </p:cNvSpPr>
          <p:nvPr>
            <p:ph type="dt" sz="half" idx="10"/>
          </p:nvPr>
        </p:nvSpPr>
        <p:spPr/>
        <p:txBody>
          <a:bodyPr/>
          <a:lstStyle/>
          <a:p>
            <a:pPr>
              <a:defRPr/>
            </a:pPr>
            <a:r>
              <a:rPr altLang="en-US" smtClean="0">
                <a:solidFill>
                  <a:prstClr val="black"/>
                </a:solidFill>
              </a:rPr>
              <a:t>地纬计算机软件有限公司</a:t>
            </a:r>
            <a:endParaRPr lang="en-US" altLang="ko-KR" dirty="0">
              <a:solidFill>
                <a:prstClr val="black"/>
              </a:solidFill>
            </a:endParaRPr>
          </a:p>
        </p:txBody>
      </p:sp>
      <p:sp>
        <p:nvSpPr>
          <p:cNvPr id="5" name="灯片编号占位符 4"/>
          <p:cNvSpPr>
            <a:spLocks noGrp="1"/>
          </p:cNvSpPr>
          <p:nvPr>
            <p:ph type="sldNum" sz="quarter" idx="11"/>
          </p:nvPr>
        </p:nvSpPr>
        <p:spPr/>
        <p:txBody>
          <a:bodyPr/>
          <a:lstStyle/>
          <a:p>
            <a:pPr>
              <a:defRPr/>
            </a:pPr>
            <a:fld id="{B2AAF372-1648-4000-A8A3-A940678DF3DA}" type="slidenum">
              <a:rPr lang="ko-KR" altLang="en-US" smtClean="0">
                <a:solidFill>
                  <a:prstClr val="black"/>
                </a:solidFill>
              </a:rPr>
              <a:pPr>
                <a:defRPr/>
              </a:pPr>
              <a:t>20</a:t>
            </a:fld>
            <a:endParaRPr lang="en-US" altLang="ko-KR">
              <a:solidFill>
                <a:prstClr val="black"/>
              </a:solidFill>
            </a:endParaRPr>
          </a:p>
        </p:txBody>
      </p:sp>
    </p:spTree>
    <p:extLst>
      <p:ext uri="{BB962C8B-B14F-4D97-AF65-F5344CB8AC3E}">
        <p14:creationId xmlns:p14="http://schemas.microsoft.com/office/powerpoint/2010/main" val="945246339"/>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04800" y="0"/>
            <a:ext cx="2287587" cy="990600"/>
          </a:xfrm>
        </p:spPr>
        <p:txBody>
          <a:bodyPr/>
          <a:lstStyle/>
          <a:p>
            <a:pPr algn="l"/>
            <a:r>
              <a:rPr lang="zh-CN" altLang="en-US" sz="3200" dirty="0" smtClean="0"/>
              <a:t>打印</a:t>
            </a:r>
            <a:endParaRPr lang="zh-CN" altLang="en-US" sz="3200" dirty="0"/>
          </a:p>
        </p:txBody>
      </p:sp>
      <p:sp>
        <p:nvSpPr>
          <p:cNvPr id="3" name="内容占位符 2"/>
          <p:cNvSpPr>
            <a:spLocks noGrp="1"/>
          </p:cNvSpPr>
          <p:nvPr>
            <p:ph idx="1"/>
          </p:nvPr>
        </p:nvSpPr>
        <p:spPr>
          <a:xfrm>
            <a:off x="381000" y="1447800"/>
            <a:ext cx="8763000" cy="3810000"/>
          </a:xfrm>
        </p:spPr>
        <p:txBody>
          <a:bodyPr/>
          <a:lstStyle/>
          <a:p>
            <a:pPr marL="0" indent="0">
              <a:lnSpc>
                <a:spcPct val="130000"/>
              </a:lnSpc>
              <a:buNone/>
            </a:pPr>
            <a:r>
              <a:rPr lang="zh-CN" altLang="en-US" dirty="0" smtClean="0"/>
              <a:t>       用户通过“打印格式定义”和“打印格式分配”，可以在运行时设定不同的业务或者不同的场景下同一单据界面使用不同的打印格式。用户通过“业务流程分配”功能，可以在运行时设定不同业务或者不同场景下相同的单据或者功能分别定制使用不同的业务流程，增加和流程分配和选择的灵活性。</a:t>
            </a:r>
            <a:endParaRPr lang="en-US" altLang="zh-CN" dirty="0" smtClean="0"/>
          </a:p>
        </p:txBody>
      </p:sp>
      <p:sp>
        <p:nvSpPr>
          <p:cNvPr id="4" name="日期占位符 3"/>
          <p:cNvSpPr>
            <a:spLocks noGrp="1"/>
          </p:cNvSpPr>
          <p:nvPr>
            <p:ph type="dt" sz="half" idx="10"/>
          </p:nvPr>
        </p:nvSpPr>
        <p:spPr/>
        <p:txBody>
          <a:bodyPr/>
          <a:lstStyle/>
          <a:p>
            <a:pPr>
              <a:defRPr/>
            </a:pPr>
            <a:r>
              <a:rPr altLang="en-US" smtClean="0">
                <a:solidFill>
                  <a:prstClr val="black"/>
                </a:solidFill>
              </a:rPr>
              <a:t>地纬计算机软件有限公司</a:t>
            </a:r>
            <a:endParaRPr lang="en-US" altLang="ko-KR" dirty="0">
              <a:solidFill>
                <a:prstClr val="black"/>
              </a:solidFill>
            </a:endParaRPr>
          </a:p>
        </p:txBody>
      </p:sp>
      <p:sp>
        <p:nvSpPr>
          <p:cNvPr id="5" name="灯片编号占位符 4"/>
          <p:cNvSpPr>
            <a:spLocks noGrp="1"/>
          </p:cNvSpPr>
          <p:nvPr>
            <p:ph type="sldNum" sz="quarter" idx="11"/>
          </p:nvPr>
        </p:nvSpPr>
        <p:spPr/>
        <p:txBody>
          <a:bodyPr/>
          <a:lstStyle/>
          <a:p>
            <a:pPr>
              <a:defRPr/>
            </a:pPr>
            <a:fld id="{B2AAF372-1648-4000-A8A3-A940678DF3DA}" type="slidenum">
              <a:rPr lang="ko-KR" altLang="en-US" smtClean="0">
                <a:solidFill>
                  <a:prstClr val="black"/>
                </a:solidFill>
              </a:rPr>
              <a:pPr>
                <a:defRPr/>
              </a:pPr>
              <a:t>21</a:t>
            </a:fld>
            <a:endParaRPr lang="en-US" altLang="ko-KR">
              <a:solidFill>
                <a:prstClr val="black"/>
              </a:solidFill>
            </a:endParaRPr>
          </a:p>
        </p:txBody>
      </p:sp>
    </p:spTree>
    <p:extLst>
      <p:ext uri="{BB962C8B-B14F-4D97-AF65-F5344CB8AC3E}">
        <p14:creationId xmlns:p14="http://schemas.microsoft.com/office/powerpoint/2010/main" val="3392501351"/>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76200"/>
            <a:ext cx="9372600" cy="990600"/>
          </a:xfrm>
        </p:spPr>
        <p:txBody>
          <a:bodyPr/>
          <a:lstStyle/>
          <a:p>
            <a:pPr algn="l"/>
            <a:r>
              <a:rPr lang="zh-CN" altLang="en-US" sz="3200" dirty="0" smtClean="0"/>
              <a:t>   具体实施步骤一</a:t>
            </a:r>
            <a:endParaRPr lang="zh-CN" altLang="en-US" sz="3200" dirty="0"/>
          </a:p>
        </p:txBody>
      </p:sp>
      <p:sp>
        <p:nvSpPr>
          <p:cNvPr id="4" name="日期占位符 3"/>
          <p:cNvSpPr>
            <a:spLocks noGrp="1"/>
          </p:cNvSpPr>
          <p:nvPr>
            <p:ph type="dt" sz="half" idx="10"/>
          </p:nvPr>
        </p:nvSpPr>
        <p:spPr/>
        <p:txBody>
          <a:bodyPr/>
          <a:lstStyle/>
          <a:p>
            <a:pPr>
              <a:defRPr/>
            </a:pPr>
            <a:r>
              <a:rPr altLang="en-US" smtClean="0">
                <a:solidFill>
                  <a:prstClr val="black"/>
                </a:solidFill>
              </a:rPr>
              <a:t>地纬计算机软件有限公司</a:t>
            </a:r>
            <a:endParaRPr lang="en-US" altLang="ko-KR" dirty="0">
              <a:solidFill>
                <a:prstClr val="black"/>
              </a:solidFill>
            </a:endParaRPr>
          </a:p>
        </p:txBody>
      </p:sp>
      <p:sp>
        <p:nvSpPr>
          <p:cNvPr id="5" name="灯片编号占位符 4"/>
          <p:cNvSpPr>
            <a:spLocks noGrp="1"/>
          </p:cNvSpPr>
          <p:nvPr>
            <p:ph type="sldNum" sz="quarter" idx="11"/>
          </p:nvPr>
        </p:nvSpPr>
        <p:spPr/>
        <p:txBody>
          <a:bodyPr/>
          <a:lstStyle/>
          <a:p>
            <a:pPr>
              <a:defRPr/>
            </a:pPr>
            <a:fld id="{B2AAF372-1648-4000-A8A3-A940678DF3DA}" type="slidenum">
              <a:rPr lang="ko-KR" altLang="en-US" smtClean="0">
                <a:solidFill>
                  <a:prstClr val="black"/>
                </a:solidFill>
              </a:rPr>
              <a:pPr>
                <a:defRPr/>
              </a:pPr>
              <a:t>22</a:t>
            </a:fld>
            <a:endParaRPr lang="en-US" altLang="ko-KR">
              <a:solidFill>
                <a:prstClr val="black"/>
              </a:solidFill>
            </a:endParaRPr>
          </a:p>
        </p:txBody>
      </p:sp>
      <p:sp>
        <p:nvSpPr>
          <p:cNvPr id="3" name="内容占位符 2"/>
          <p:cNvSpPr>
            <a:spLocks noGrp="1"/>
          </p:cNvSpPr>
          <p:nvPr>
            <p:ph idx="1"/>
          </p:nvPr>
        </p:nvSpPr>
        <p:spPr>
          <a:xfrm>
            <a:off x="152400" y="1195388"/>
            <a:ext cx="8497887" cy="5205412"/>
          </a:xfrm>
        </p:spPr>
        <p:txBody>
          <a:bodyPr/>
          <a:lstStyle/>
          <a:p>
            <a:pPr marL="0" indent="0">
              <a:buNone/>
            </a:pPr>
            <a:r>
              <a:rPr lang="en-US" altLang="zh-CN" dirty="0" smtClean="0"/>
              <a:t> </a:t>
            </a:r>
            <a:r>
              <a:rPr lang="zh-CN" altLang="en-US" dirty="0" smtClean="0"/>
              <a:t>以合同录入的一个界面为例，步骤如下图所示：</a:t>
            </a:r>
            <a:endParaRPr lang="zh-CN" altLang="en-US" dirty="0"/>
          </a:p>
        </p:txBody>
      </p:sp>
      <p:sp>
        <p:nvSpPr>
          <p:cNvPr id="8" name="内容占位符 2"/>
          <p:cNvSpPr txBox="1">
            <a:spLocks/>
          </p:cNvSpPr>
          <p:nvPr/>
        </p:nvSpPr>
        <p:spPr bwMode="gray">
          <a:xfrm>
            <a:off x="4038600" y="1828800"/>
            <a:ext cx="4876800" cy="4595812"/>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lnSpc>
                <a:spcPct val="110000"/>
              </a:lnSpc>
              <a:spcBef>
                <a:spcPct val="20000"/>
              </a:spcBef>
              <a:spcAft>
                <a:spcPct val="20000"/>
              </a:spcAft>
              <a:buClr>
                <a:schemeClr val="tx1"/>
              </a:buClr>
              <a:buFont typeface="Wingdings" pitchFamily="2" charset="2"/>
              <a:buChar char="v"/>
              <a:defRPr sz="2800" b="1">
                <a:solidFill>
                  <a:srgbClr xmlns:mc="http://schemas.openxmlformats.org/markup-compatibility/2006" xmlns:a14="http://schemas.microsoft.com/office/drawing/2010/main" val="0C2C50" mc:Ignorable=""/>
                </a:solidFill>
                <a:latin typeface="+mn-lt"/>
                <a:ea typeface="+mn-ea"/>
                <a:cs typeface="+mn-cs"/>
              </a:defRPr>
            </a:lvl1pPr>
            <a:lvl2pPr marL="742950" indent="-285750" algn="l" rtl="0" eaLnBrk="0" fontAlgn="base" hangingPunct="0">
              <a:lnSpc>
                <a:spcPct val="130000"/>
              </a:lnSpc>
              <a:spcBef>
                <a:spcPct val="30000"/>
              </a:spcBef>
              <a:spcAft>
                <a:spcPct val="20000"/>
              </a:spcAft>
              <a:buClr>
                <a:schemeClr val="tx2"/>
              </a:buClr>
              <a:buSzPct val="60000"/>
              <a:buFont typeface="Wingdings" pitchFamily="2" charset="2"/>
              <a:buChar char="î"/>
              <a:defRPr sz="2400">
                <a:solidFill>
                  <a:schemeClr val="tx2"/>
                </a:solidFill>
                <a:latin typeface="Verdana" pitchFamily="34" charset="0"/>
                <a:ea typeface="+mn-ea"/>
              </a:defRPr>
            </a:lvl2pPr>
            <a:lvl3pPr marL="1143000" indent="-228600" algn="l" rtl="0" eaLnBrk="0" fontAlgn="base" hangingPunct="0">
              <a:lnSpc>
                <a:spcPct val="120000"/>
              </a:lnSpc>
              <a:spcBef>
                <a:spcPct val="20000"/>
              </a:spcBef>
              <a:spcAft>
                <a:spcPct val="0"/>
              </a:spcAft>
              <a:buClr>
                <a:schemeClr val="folHlink"/>
              </a:buClr>
              <a:buSzPct val="60000"/>
              <a:buFont typeface="Wingdings" pitchFamily="2" charset="2"/>
              <a:buChar char="n"/>
              <a:defRPr sz="1400" b="1">
                <a:solidFill>
                  <a:schemeClr val="tx1"/>
                </a:solidFill>
                <a:latin typeface="Verdana" pitchFamily="34" charset="0"/>
                <a:ea typeface="+mn-ea"/>
              </a:defRPr>
            </a:lvl3pPr>
            <a:lvl4pPr marL="1600200" indent="-228600" algn="l" rtl="0" eaLnBrk="0" fontAlgn="base" hangingPunct="0">
              <a:spcBef>
                <a:spcPct val="20000"/>
              </a:spcBef>
              <a:spcAft>
                <a:spcPct val="0"/>
              </a:spcAft>
              <a:buClr>
                <a:schemeClr val="tx1"/>
              </a:buClr>
              <a:buSzPct val="60000"/>
              <a:buFont typeface="Wingdings" pitchFamily="2" charset="2"/>
              <a:buChar char="n"/>
              <a:defRPr sz="2000">
                <a:solidFill>
                  <a:schemeClr val="tx1"/>
                </a:solidFill>
                <a:latin typeface="Verdana" pitchFamily="34" charset="0"/>
                <a:ea typeface="+mn-ea"/>
              </a:defRPr>
            </a:lvl4pPr>
            <a:lvl5pPr marL="2057400" indent="-228600" algn="l" rtl="0" eaLnBrk="0" fontAlgn="base" hangingPunct="0">
              <a:spcBef>
                <a:spcPct val="20000"/>
              </a:spcBef>
              <a:spcAft>
                <a:spcPct val="0"/>
              </a:spcAft>
              <a:buClr>
                <a:schemeClr val="hlink"/>
              </a:buClr>
              <a:buSzPct val="60000"/>
              <a:buFont typeface="Wingdings" pitchFamily="2" charset="2"/>
              <a:buChar char="n"/>
              <a:defRPr sz="2000">
                <a:solidFill>
                  <a:schemeClr val="tx1"/>
                </a:solidFill>
                <a:latin typeface="Verdana" pitchFamily="34" charset="0"/>
                <a:ea typeface="+mn-ea"/>
              </a:defRPr>
            </a:lvl5pPr>
            <a:lvl6pPr marL="2514600" indent="-228600" algn="l" rtl="0" fontAlgn="base">
              <a:spcBef>
                <a:spcPct val="20000"/>
              </a:spcBef>
              <a:spcAft>
                <a:spcPct val="0"/>
              </a:spcAft>
              <a:buClr>
                <a:schemeClr val="hlink"/>
              </a:buClr>
              <a:buSzPct val="60000"/>
              <a:buFont typeface="Wingdings" pitchFamily="2" charset="2"/>
              <a:buChar char="n"/>
              <a:defRPr sz="2000">
                <a:solidFill>
                  <a:schemeClr val="tx1"/>
                </a:solidFill>
                <a:latin typeface="Verdana" pitchFamily="34" charset="0"/>
                <a:ea typeface="+mn-ea"/>
              </a:defRPr>
            </a:lvl6pPr>
            <a:lvl7pPr marL="2971800" indent="-228600" algn="l" rtl="0" fontAlgn="base">
              <a:spcBef>
                <a:spcPct val="20000"/>
              </a:spcBef>
              <a:spcAft>
                <a:spcPct val="0"/>
              </a:spcAft>
              <a:buClr>
                <a:schemeClr val="hlink"/>
              </a:buClr>
              <a:buSzPct val="60000"/>
              <a:buFont typeface="Wingdings" pitchFamily="2" charset="2"/>
              <a:buChar char="n"/>
              <a:defRPr sz="2000">
                <a:solidFill>
                  <a:schemeClr val="tx1"/>
                </a:solidFill>
                <a:latin typeface="Verdana" pitchFamily="34" charset="0"/>
                <a:ea typeface="+mn-ea"/>
              </a:defRPr>
            </a:lvl7pPr>
            <a:lvl8pPr marL="3429000" indent="-228600" algn="l" rtl="0" fontAlgn="base">
              <a:spcBef>
                <a:spcPct val="20000"/>
              </a:spcBef>
              <a:spcAft>
                <a:spcPct val="0"/>
              </a:spcAft>
              <a:buClr>
                <a:schemeClr val="hlink"/>
              </a:buClr>
              <a:buSzPct val="60000"/>
              <a:buFont typeface="Wingdings" pitchFamily="2" charset="2"/>
              <a:buChar char="n"/>
              <a:defRPr sz="2000">
                <a:solidFill>
                  <a:schemeClr val="tx1"/>
                </a:solidFill>
                <a:latin typeface="Verdana" pitchFamily="34" charset="0"/>
                <a:ea typeface="+mn-ea"/>
              </a:defRPr>
            </a:lvl8pPr>
            <a:lvl9pPr marL="3886200" indent="-228600" algn="l" rtl="0" fontAlgn="base">
              <a:spcBef>
                <a:spcPct val="20000"/>
              </a:spcBef>
              <a:spcAft>
                <a:spcPct val="0"/>
              </a:spcAft>
              <a:buClr>
                <a:schemeClr val="hlink"/>
              </a:buClr>
              <a:buSzPct val="60000"/>
              <a:buFont typeface="Wingdings" pitchFamily="2" charset="2"/>
              <a:buChar char="n"/>
              <a:defRPr sz="2000">
                <a:solidFill>
                  <a:schemeClr val="tx1"/>
                </a:solidFill>
                <a:latin typeface="Verdana" pitchFamily="34" charset="0"/>
                <a:ea typeface="+mn-ea"/>
              </a:defRPr>
            </a:lvl9pPr>
          </a:lstStyle>
          <a:p>
            <a:pPr>
              <a:lnSpc>
                <a:spcPct val="130000"/>
              </a:lnSpc>
              <a:buFont typeface="Wingdings" pitchFamily="2" charset="2"/>
              <a:buChar char="u"/>
            </a:pPr>
            <a:r>
              <a:rPr lang="zh-CN" altLang="en-US" sz="2000" dirty="0" smtClean="0"/>
              <a:t>定义合同录入界面以及所需要的数据对象和数据模型。既包括基本的合同所需要的数据库字段如“合同</a:t>
            </a:r>
            <a:r>
              <a:rPr lang="en-US" altLang="zh-CN" sz="2000" dirty="0" smtClean="0"/>
              <a:t>ID</a:t>
            </a:r>
            <a:r>
              <a:rPr lang="zh-CN" altLang="en-US" sz="2000" dirty="0" smtClean="0"/>
              <a:t>”“单位</a:t>
            </a:r>
            <a:r>
              <a:rPr lang="en-US" altLang="zh-CN" sz="2000" dirty="0" smtClean="0"/>
              <a:t>ID</a:t>
            </a:r>
            <a:r>
              <a:rPr lang="zh-CN" altLang="en-US" sz="2000" dirty="0" smtClean="0"/>
              <a:t>”“合同编号”“合同名称” 等等还定义了一些自定义字段，当作扩展属性所用。定义数据模型时，将模型字段中需要进行外部关联的字段，如“单位</a:t>
            </a:r>
            <a:r>
              <a:rPr lang="en-US" altLang="zh-CN" sz="2000" dirty="0" smtClean="0"/>
              <a:t>ID</a:t>
            </a:r>
            <a:r>
              <a:rPr lang="zh-CN" altLang="en-US" sz="2000" dirty="0" smtClean="0"/>
              <a:t>”等进行外部的模型关联。添加对应明细的字对象。在定义表单时，构造并关联好数据帮助字典，定义好事件处理以及分录明细。</a:t>
            </a:r>
            <a:endParaRPr lang="zh-CN" altLang="en-US" sz="2000" dirty="0"/>
          </a:p>
        </p:txBody>
      </p:sp>
      <p:pic>
        <p:nvPicPr>
          <p:cNvPr id="3074" name="图片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1914525"/>
            <a:ext cx="3762375" cy="4105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05615880"/>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76200"/>
            <a:ext cx="9372600" cy="990600"/>
          </a:xfrm>
        </p:spPr>
        <p:txBody>
          <a:bodyPr/>
          <a:lstStyle/>
          <a:p>
            <a:pPr algn="l"/>
            <a:r>
              <a:rPr lang="zh-CN" altLang="en-US" sz="3200" dirty="0"/>
              <a:t> 具体实施</a:t>
            </a:r>
            <a:r>
              <a:rPr lang="zh-CN" altLang="en-US" sz="3200" dirty="0" smtClean="0"/>
              <a:t>步骤二</a:t>
            </a:r>
            <a:endParaRPr lang="zh-CN" altLang="en-US" sz="3200" dirty="0"/>
          </a:p>
        </p:txBody>
      </p:sp>
      <p:sp>
        <p:nvSpPr>
          <p:cNvPr id="4" name="日期占位符 3"/>
          <p:cNvSpPr>
            <a:spLocks noGrp="1"/>
          </p:cNvSpPr>
          <p:nvPr>
            <p:ph type="dt" sz="half" idx="10"/>
          </p:nvPr>
        </p:nvSpPr>
        <p:spPr/>
        <p:txBody>
          <a:bodyPr/>
          <a:lstStyle/>
          <a:p>
            <a:pPr>
              <a:defRPr/>
            </a:pPr>
            <a:r>
              <a:rPr altLang="en-US" smtClean="0">
                <a:solidFill>
                  <a:prstClr val="black"/>
                </a:solidFill>
              </a:rPr>
              <a:t>地纬计算机软件有限公司</a:t>
            </a:r>
            <a:endParaRPr lang="en-US" altLang="ko-KR" dirty="0">
              <a:solidFill>
                <a:prstClr val="black"/>
              </a:solidFill>
            </a:endParaRPr>
          </a:p>
        </p:txBody>
      </p:sp>
      <p:sp>
        <p:nvSpPr>
          <p:cNvPr id="5" name="灯片编号占位符 4"/>
          <p:cNvSpPr>
            <a:spLocks noGrp="1"/>
          </p:cNvSpPr>
          <p:nvPr>
            <p:ph type="sldNum" sz="quarter" idx="11"/>
          </p:nvPr>
        </p:nvSpPr>
        <p:spPr/>
        <p:txBody>
          <a:bodyPr/>
          <a:lstStyle/>
          <a:p>
            <a:pPr>
              <a:defRPr/>
            </a:pPr>
            <a:fld id="{B2AAF372-1648-4000-A8A3-A940678DF3DA}" type="slidenum">
              <a:rPr lang="ko-KR" altLang="en-US" smtClean="0">
                <a:solidFill>
                  <a:prstClr val="black"/>
                </a:solidFill>
              </a:rPr>
              <a:pPr>
                <a:defRPr/>
              </a:pPr>
              <a:t>23</a:t>
            </a:fld>
            <a:endParaRPr lang="en-US" altLang="ko-KR">
              <a:solidFill>
                <a:prstClr val="black"/>
              </a:solidFill>
            </a:endParaRPr>
          </a:p>
        </p:txBody>
      </p:sp>
      <p:sp>
        <p:nvSpPr>
          <p:cNvPr id="3" name="内容占位符 2"/>
          <p:cNvSpPr>
            <a:spLocks noGrp="1"/>
          </p:cNvSpPr>
          <p:nvPr>
            <p:ph idx="1"/>
          </p:nvPr>
        </p:nvSpPr>
        <p:spPr>
          <a:xfrm>
            <a:off x="152400" y="1195388"/>
            <a:ext cx="8497887" cy="5205412"/>
          </a:xfrm>
        </p:spPr>
        <p:txBody>
          <a:bodyPr/>
          <a:lstStyle/>
          <a:p>
            <a:pPr marL="0" indent="0">
              <a:buNone/>
            </a:pPr>
            <a:r>
              <a:rPr lang="en-US" altLang="zh-CN" dirty="0" smtClean="0"/>
              <a:t> </a:t>
            </a:r>
            <a:endParaRPr lang="zh-CN" altLang="en-US" dirty="0"/>
          </a:p>
        </p:txBody>
      </p:sp>
      <p:sp>
        <p:nvSpPr>
          <p:cNvPr id="8" name="内容占位符 2"/>
          <p:cNvSpPr txBox="1">
            <a:spLocks/>
          </p:cNvSpPr>
          <p:nvPr/>
        </p:nvSpPr>
        <p:spPr bwMode="gray">
          <a:xfrm>
            <a:off x="4038600" y="1447800"/>
            <a:ext cx="4876800" cy="4595812"/>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lnSpc>
                <a:spcPct val="110000"/>
              </a:lnSpc>
              <a:spcBef>
                <a:spcPct val="20000"/>
              </a:spcBef>
              <a:spcAft>
                <a:spcPct val="20000"/>
              </a:spcAft>
              <a:buClr>
                <a:schemeClr val="tx1"/>
              </a:buClr>
              <a:buFont typeface="Wingdings" pitchFamily="2" charset="2"/>
              <a:buChar char="v"/>
              <a:defRPr sz="2800" b="1">
                <a:solidFill>
                  <a:srgbClr xmlns:mc="http://schemas.openxmlformats.org/markup-compatibility/2006" xmlns:a14="http://schemas.microsoft.com/office/drawing/2010/main" val="0C2C50" mc:Ignorable=""/>
                </a:solidFill>
                <a:latin typeface="+mn-lt"/>
                <a:ea typeface="+mn-ea"/>
                <a:cs typeface="+mn-cs"/>
              </a:defRPr>
            </a:lvl1pPr>
            <a:lvl2pPr marL="742950" indent="-285750" algn="l" rtl="0" eaLnBrk="0" fontAlgn="base" hangingPunct="0">
              <a:lnSpc>
                <a:spcPct val="130000"/>
              </a:lnSpc>
              <a:spcBef>
                <a:spcPct val="30000"/>
              </a:spcBef>
              <a:spcAft>
                <a:spcPct val="20000"/>
              </a:spcAft>
              <a:buClr>
                <a:schemeClr val="tx2"/>
              </a:buClr>
              <a:buSzPct val="60000"/>
              <a:buFont typeface="Wingdings" pitchFamily="2" charset="2"/>
              <a:buChar char="î"/>
              <a:defRPr sz="2400">
                <a:solidFill>
                  <a:schemeClr val="tx2"/>
                </a:solidFill>
                <a:latin typeface="Verdana" pitchFamily="34" charset="0"/>
                <a:ea typeface="+mn-ea"/>
              </a:defRPr>
            </a:lvl2pPr>
            <a:lvl3pPr marL="1143000" indent="-228600" algn="l" rtl="0" eaLnBrk="0" fontAlgn="base" hangingPunct="0">
              <a:lnSpc>
                <a:spcPct val="120000"/>
              </a:lnSpc>
              <a:spcBef>
                <a:spcPct val="20000"/>
              </a:spcBef>
              <a:spcAft>
                <a:spcPct val="0"/>
              </a:spcAft>
              <a:buClr>
                <a:schemeClr val="folHlink"/>
              </a:buClr>
              <a:buSzPct val="60000"/>
              <a:buFont typeface="Wingdings" pitchFamily="2" charset="2"/>
              <a:buChar char="n"/>
              <a:defRPr sz="1400" b="1">
                <a:solidFill>
                  <a:schemeClr val="tx1"/>
                </a:solidFill>
                <a:latin typeface="Verdana" pitchFamily="34" charset="0"/>
                <a:ea typeface="+mn-ea"/>
              </a:defRPr>
            </a:lvl3pPr>
            <a:lvl4pPr marL="1600200" indent="-228600" algn="l" rtl="0" eaLnBrk="0" fontAlgn="base" hangingPunct="0">
              <a:spcBef>
                <a:spcPct val="20000"/>
              </a:spcBef>
              <a:spcAft>
                <a:spcPct val="0"/>
              </a:spcAft>
              <a:buClr>
                <a:schemeClr val="tx1"/>
              </a:buClr>
              <a:buSzPct val="60000"/>
              <a:buFont typeface="Wingdings" pitchFamily="2" charset="2"/>
              <a:buChar char="n"/>
              <a:defRPr sz="2000">
                <a:solidFill>
                  <a:schemeClr val="tx1"/>
                </a:solidFill>
                <a:latin typeface="Verdana" pitchFamily="34" charset="0"/>
                <a:ea typeface="+mn-ea"/>
              </a:defRPr>
            </a:lvl4pPr>
            <a:lvl5pPr marL="2057400" indent="-228600" algn="l" rtl="0" eaLnBrk="0" fontAlgn="base" hangingPunct="0">
              <a:spcBef>
                <a:spcPct val="20000"/>
              </a:spcBef>
              <a:spcAft>
                <a:spcPct val="0"/>
              </a:spcAft>
              <a:buClr>
                <a:schemeClr val="hlink"/>
              </a:buClr>
              <a:buSzPct val="60000"/>
              <a:buFont typeface="Wingdings" pitchFamily="2" charset="2"/>
              <a:buChar char="n"/>
              <a:defRPr sz="2000">
                <a:solidFill>
                  <a:schemeClr val="tx1"/>
                </a:solidFill>
                <a:latin typeface="Verdana" pitchFamily="34" charset="0"/>
                <a:ea typeface="+mn-ea"/>
              </a:defRPr>
            </a:lvl5pPr>
            <a:lvl6pPr marL="2514600" indent="-228600" algn="l" rtl="0" fontAlgn="base">
              <a:spcBef>
                <a:spcPct val="20000"/>
              </a:spcBef>
              <a:spcAft>
                <a:spcPct val="0"/>
              </a:spcAft>
              <a:buClr>
                <a:schemeClr val="hlink"/>
              </a:buClr>
              <a:buSzPct val="60000"/>
              <a:buFont typeface="Wingdings" pitchFamily="2" charset="2"/>
              <a:buChar char="n"/>
              <a:defRPr sz="2000">
                <a:solidFill>
                  <a:schemeClr val="tx1"/>
                </a:solidFill>
                <a:latin typeface="Verdana" pitchFamily="34" charset="0"/>
                <a:ea typeface="+mn-ea"/>
              </a:defRPr>
            </a:lvl6pPr>
            <a:lvl7pPr marL="2971800" indent="-228600" algn="l" rtl="0" fontAlgn="base">
              <a:spcBef>
                <a:spcPct val="20000"/>
              </a:spcBef>
              <a:spcAft>
                <a:spcPct val="0"/>
              </a:spcAft>
              <a:buClr>
                <a:schemeClr val="hlink"/>
              </a:buClr>
              <a:buSzPct val="60000"/>
              <a:buFont typeface="Wingdings" pitchFamily="2" charset="2"/>
              <a:buChar char="n"/>
              <a:defRPr sz="2000">
                <a:solidFill>
                  <a:schemeClr val="tx1"/>
                </a:solidFill>
                <a:latin typeface="Verdana" pitchFamily="34" charset="0"/>
                <a:ea typeface="+mn-ea"/>
              </a:defRPr>
            </a:lvl7pPr>
            <a:lvl8pPr marL="3429000" indent="-228600" algn="l" rtl="0" fontAlgn="base">
              <a:spcBef>
                <a:spcPct val="20000"/>
              </a:spcBef>
              <a:spcAft>
                <a:spcPct val="0"/>
              </a:spcAft>
              <a:buClr>
                <a:schemeClr val="hlink"/>
              </a:buClr>
              <a:buSzPct val="60000"/>
              <a:buFont typeface="Wingdings" pitchFamily="2" charset="2"/>
              <a:buChar char="n"/>
              <a:defRPr sz="2000">
                <a:solidFill>
                  <a:schemeClr val="tx1"/>
                </a:solidFill>
                <a:latin typeface="Verdana" pitchFamily="34" charset="0"/>
                <a:ea typeface="+mn-ea"/>
              </a:defRPr>
            </a:lvl8pPr>
            <a:lvl9pPr marL="3886200" indent="-228600" algn="l" rtl="0" fontAlgn="base">
              <a:spcBef>
                <a:spcPct val="20000"/>
              </a:spcBef>
              <a:spcAft>
                <a:spcPct val="0"/>
              </a:spcAft>
              <a:buClr>
                <a:schemeClr val="hlink"/>
              </a:buClr>
              <a:buSzPct val="60000"/>
              <a:buFont typeface="Wingdings" pitchFamily="2" charset="2"/>
              <a:buChar char="n"/>
              <a:defRPr sz="2000">
                <a:solidFill>
                  <a:schemeClr val="tx1"/>
                </a:solidFill>
                <a:latin typeface="Verdana" pitchFamily="34" charset="0"/>
                <a:ea typeface="+mn-ea"/>
              </a:defRPr>
            </a:lvl9pPr>
          </a:lstStyle>
          <a:p>
            <a:pPr>
              <a:lnSpc>
                <a:spcPct val="130000"/>
              </a:lnSpc>
              <a:buClr>
                <a:prstClr val="black"/>
              </a:buClr>
              <a:buFont typeface="Wingdings" pitchFamily="2" charset="2"/>
              <a:buChar char="u"/>
            </a:pPr>
            <a:r>
              <a:rPr lang="zh-CN" altLang="en-US" sz="2000" dirty="0" smtClean="0"/>
              <a:t>将自定义表单发布为表单构件。表单的运行是以自定义表单构件形式来运行的，表单解析引擎对表单构件进行解析和处理，然后将表单解析为可展现的用户界面。在表单发布后，通过功能菜单管理，将新开发功能发布成可用的功能菜单。</a:t>
            </a:r>
            <a:endParaRPr altLang="en-US" sz="2000" dirty="0"/>
          </a:p>
        </p:txBody>
      </p:sp>
      <p:pic>
        <p:nvPicPr>
          <p:cNvPr id="3074" name="图片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1524000"/>
            <a:ext cx="3762375" cy="4105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2737966"/>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76200"/>
            <a:ext cx="9372600" cy="990600"/>
          </a:xfrm>
        </p:spPr>
        <p:txBody>
          <a:bodyPr/>
          <a:lstStyle/>
          <a:p>
            <a:pPr algn="l"/>
            <a:r>
              <a:rPr lang="zh-CN" altLang="en-US" sz="3200" dirty="0"/>
              <a:t> 具体实施</a:t>
            </a:r>
            <a:r>
              <a:rPr lang="zh-CN" altLang="en-US" sz="3200" dirty="0" smtClean="0"/>
              <a:t>步骤三</a:t>
            </a:r>
            <a:endParaRPr lang="zh-CN" altLang="en-US" sz="3200" dirty="0"/>
          </a:p>
        </p:txBody>
      </p:sp>
      <p:sp>
        <p:nvSpPr>
          <p:cNvPr id="4" name="日期占位符 3"/>
          <p:cNvSpPr>
            <a:spLocks noGrp="1"/>
          </p:cNvSpPr>
          <p:nvPr>
            <p:ph type="dt" sz="half" idx="10"/>
          </p:nvPr>
        </p:nvSpPr>
        <p:spPr/>
        <p:txBody>
          <a:bodyPr/>
          <a:lstStyle/>
          <a:p>
            <a:pPr>
              <a:defRPr/>
            </a:pPr>
            <a:r>
              <a:rPr altLang="en-US" smtClean="0">
                <a:solidFill>
                  <a:prstClr val="black"/>
                </a:solidFill>
              </a:rPr>
              <a:t>地纬计算机软件有限公司</a:t>
            </a:r>
            <a:endParaRPr lang="en-US" altLang="ko-KR" dirty="0">
              <a:solidFill>
                <a:prstClr val="black"/>
              </a:solidFill>
            </a:endParaRPr>
          </a:p>
        </p:txBody>
      </p:sp>
      <p:sp>
        <p:nvSpPr>
          <p:cNvPr id="5" name="灯片编号占位符 4"/>
          <p:cNvSpPr>
            <a:spLocks noGrp="1"/>
          </p:cNvSpPr>
          <p:nvPr>
            <p:ph type="sldNum" sz="quarter" idx="11"/>
          </p:nvPr>
        </p:nvSpPr>
        <p:spPr/>
        <p:txBody>
          <a:bodyPr/>
          <a:lstStyle/>
          <a:p>
            <a:pPr>
              <a:defRPr/>
            </a:pPr>
            <a:fld id="{B2AAF372-1648-4000-A8A3-A940678DF3DA}" type="slidenum">
              <a:rPr lang="ko-KR" altLang="en-US" smtClean="0">
                <a:solidFill>
                  <a:prstClr val="black"/>
                </a:solidFill>
              </a:rPr>
              <a:pPr>
                <a:defRPr/>
              </a:pPr>
              <a:t>24</a:t>
            </a:fld>
            <a:endParaRPr lang="en-US" altLang="ko-KR">
              <a:solidFill>
                <a:prstClr val="black"/>
              </a:solidFill>
            </a:endParaRPr>
          </a:p>
        </p:txBody>
      </p:sp>
      <p:sp>
        <p:nvSpPr>
          <p:cNvPr id="3" name="内容占位符 2"/>
          <p:cNvSpPr>
            <a:spLocks noGrp="1"/>
          </p:cNvSpPr>
          <p:nvPr>
            <p:ph idx="1"/>
          </p:nvPr>
        </p:nvSpPr>
        <p:spPr>
          <a:xfrm>
            <a:off x="152400" y="1195388"/>
            <a:ext cx="8497887" cy="5205412"/>
          </a:xfrm>
        </p:spPr>
        <p:txBody>
          <a:bodyPr/>
          <a:lstStyle/>
          <a:p>
            <a:pPr marL="0" indent="0">
              <a:buNone/>
            </a:pPr>
            <a:endParaRPr lang="zh-CN" altLang="en-US" dirty="0"/>
          </a:p>
        </p:txBody>
      </p:sp>
      <p:sp>
        <p:nvSpPr>
          <p:cNvPr id="8" name="内容占位符 2"/>
          <p:cNvSpPr txBox="1">
            <a:spLocks/>
          </p:cNvSpPr>
          <p:nvPr/>
        </p:nvSpPr>
        <p:spPr bwMode="gray">
          <a:xfrm>
            <a:off x="3810000" y="1500188"/>
            <a:ext cx="4876800" cy="4748212"/>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lnSpc>
                <a:spcPct val="110000"/>
              </a:lnSpc>
              <a:spcBef>
                <a:spcPct val="20000"/>
              </a:spcBef>
              <a:spcAft>
                <a:spcPct val="20000"/>
              </a:spcAft>
              <a:buClr>
                <a:schemeClr val="tx1"/>
              </a:buClr>
              <a:buFont typeface="Wingdings" pitchFamily="2" charset="2"/>
              <a:buChar char="v"/>
              <a:defRPr sz="2800" b="1">
                <a:solidFill>
                  <a:srgbClr xmlns:mc="http://schemas.openxmlformats.org/markup-compatibility/2006" xmlns:a14="http://schemas.microsoft.com/office/drawing/2010/main" val="0C2C50" mc:Ignorable=""/>
                </a:solidFill>
                <a:latin typeface="+mn-lt"/>
                <a:ea typeface="+mn-ea"/>
                <a:cs typeface="+mn-cs"/>
              </a:defRPr>
            </a:lvl1pPr>
            <a:lvl2pPr marL="742950" indent="-285750" algn="l" rtl="0" eaLnBrk="0" fontAlgn="base" hangingPunct="0">
              <a:lnSpc>
                <a:spcPct val="130000"/>
              </a:lnSpc>
              <a:spcBef>
                <a:spcPct val="30000"/>
              </a:spcBef>
              <a:spcAft>
                <a:spcPct val="20000"/>
              </a:spcAft>
              <a:buClr>
                <a:schemeClr val="tx2"/>
              </a:buClr>
              <a:buSzPct val="60000"/>
              <a:buFont typeface="Wingdings" pitchFamily="2" charset="2"/>
              <a:buChar char="î"/>
              <a:defRPr sz="2400">
                <a:solidFill>
                  <a:schemeClr val="tx2"/>
                </a:solidFill>
                <a:latin typeface="Verdana" pitchFamily="34" charset="0"/>
                <a:ea typeface="+mn-ea"/>
              </a:defRPr>
            </a:lvl2pPr>
            <a:lvl3pPr marL="1143000" indent="-228600" algn="l" rtl="0" eaLnBrk="0" fontAlgn="base" hangingPunct="0">
              <a:lnSpc>
                <a:spcPct val="120000"/>
              </a:lnSpc>
              <a:spcBef>
                <a:spcPct val="20000"/>
              </a:spcBef>
              <a:spcAft>
                <a:spcPct val="0"/>
              </a:spcAft>
              <a:buClr>
                <a:schemeClr val="folHlink"/>
              </a:buClr>
              <a:buSzPct val="60000"/>
              <a:buFont typeface="Wingdings" pitchFamily="2" charset="2"/>
              <a:buChar char="n"/>
              <a:defRPr sz="1400" b="1">
                <a:solidFill>
                  <a:schemeClr val="tx1"/>
                </a:solidFill>
                <a:latin typeface="Verdana" pitchFamily="34" charset="0"/>
                <a:ea typeface="+mn-ea"/>
              </a:defRPr>
            </a:lvl3pPr>
            <a:lvl4pPr marL="1600200" indent="-228600" algn="l" rtl="0" eaLnBrk="0" fontAlgn="base" hangingPunct="0">
              <a:spcBef>
                <a:spcPct val="20000"/>
              </a:spcBef>
              <a:spcAft>
                <a:spcPct val="0"/>
              </a:spcAft>
              <a:buClr>
                <a:schemeClr val="tx1"/>
              </a:buClr>
              <a:buSzPct val="60000"/>
              <a:buFont typeface="Wingdings" pitchFamily="2" charset="2"/>
              <a:buChar char="n"/>
              <a:defRPr sz="2000">
                <a:solidFill>
                  <a:schemeClr val="tx1"/>
                </a:solidFill>
                <a:latin typeface="Verdana" pitchFamily="34" charset="0"/>
                <a:ea typeface="+mn-ea"/>
              </a:defRPr>
            </a:lvl4pPr>
            <a:lvl5pPr marL="2057400" indent="-228600" algn="l" rtl="0" eaLnBrk="0" fontAlgn="base" hangingPunct="0">
              <a:spcBef>
                <a:spcPct val="20000"/>
              </a:spcBef>
              <a:spcAft>
                <a:spcPct val="0"/>
              </a:spcAft>
              <a:buClr>
                <a:schemeClr val="hlink"/>
              </a:buClr>
              <a:buSzPct val="60000"/>
              <a:buFont typeface="Wingdings" pitchFamily="2" charset="2"/>
              <a:buChar char="n"/>
              <a:defRPr sz="2000">
                <a:solidFill>
                  <a:schemeClr val="tx1"/>
                </a:solidFill>
                <a:latin typeface="Verdana" pitchFamily="34" charset="0"/>
                <a:ea typeface="+mn-ea"/>
              </a:defRPr>
            </a:lvl5pPr>
            <a:lvl6pPr marL="2514600" indent="-228600" algn="l" rtl="0" fontAlgn="base">
              <a:spcBef>
                <a:spcPct val="20000"/>
              </a:spcBef>
              <a:spcAft>
                <a:spcPct val="0"/>
              </a:spcAft>
              <a:buClr>
                <a:schemeClr val="hlink"/>
              </a:buClr>
              <a:buSzPct val="60000"/>
              <a:buFont typeface="Wingdings" pitchFamily="2" charset="2"/>
              <a:buChar char="n"/>
              <a:defRPr sz="2000">
                <a:solidFill>
                  <a:schemeClr val="tx1"/>
                </a:solidFill>
                <a:latin typeface="Verdana" pitchFamily="34" charset="0"/>
                <a:ea typeface="+mn-ea"/>
              </a:defRPr>
            </a:lvl6pPr>
            <a:lvl7pPr marL="2971800" indent="-228600" algn="l" rtl="0" fontAlgn="base">
              <a:spcBef>
                <a:spcPct val="20000"/>
              </a:spcBef>
              <a:spcAft>
                <a:spcPct val="0"/>
              </a:spcAft>
              <a:buClr>
                <a:schemeClr val="hlink"/>
              </a:buClr>
              <a:buSzPct val="60000"/>
              <a:buFont typeface="Wingdings" pitchFamily="2" charset="2"/>
              <a:buChar char="n"/>
              <a:defRPr sz="2000">
                <a:solidFill>
                  <a:schemeClr val="tx1"/>
                </a:solidFill>
                <a:latin typeface="Verdana" pitchFamily="34" charset="0"/>
                <a:ea typeface="+mn-ea"/>
              </a:defRPr>
            </a:lvl7pPr>
            <a:lvl8pPr marL="3429000" indent="-228600" algn="l" rtl="0" fontAlgn="base">
              <a:spcBef>
                <a:spcPct val="20000"/>
              </a:spcBef>
              <a:spcAft>
                <a:spcPct val="0"/>
              </a:spcAft>
              <a:buClr>
                <a:schemeClr val="hlink"/>
              </a:buClr>
              <a:buSzPct val="60000"/>
              <a:buFont typeface="Wingdings" pitchFamily="2" charset="2"/>
              <a:buChar char="n"/>
              <a:defRPr sz="2000">
                <a:solidFill>
                  <a:schemeClr val="tx1"/>
                </a:solidFill>
                <a:latin typeface="Verdana" pitchFamily="34" charset="0"/>
                <a:ea typeface="+mn-ea"/>
              </a:defRPr>
            </a:lvl8pPr>
            <a:lvl9pPr marL="3886200" indent="-228600" algn="l" rtl="0" fontAlgn="base">
              <a:spcBef>
                <a:spcPct val="20000"/>
              </a:spcBef>
              <a:spcAft>
                <a:spcPct val="0"/>
              </a:spcAft>
              <a:buClr>
                <a:schemeClr val="hlink"/>
              </a:buClr>
              <a:buSzPct val="60000"/>
              <a:buFont typeface="Wingdings" pitchFamily="2" charset="2"/>
              <a:buChar char="n"/>
              <a:defRPr sz="2000">
                <a:solidFill>
                  <a:schemeClr val="tx1"/>
                </a:solidFill>
                <a:latin typeface="Verdana" pitchFamily="34" charset="0"/>
                <a:ea typeface="+mn-ea"/>
              </a:defRPr>
            </a:lvl9pPr>
          </a:lstStyle>
          <a:p>
            <a:pPr>
              <a:lnSpc>
                <a:spcPct val="130000"/>
              </a:lnSpc>
              <a:buClr>
                <a:prstClr val="black"/>
              </a:buClr>
              <a:buFont typeface="Wingdings" pitchFamily="2" charset="2"/>
              <a:buChar char="u"/>
            </a:pPr>
            <a:r>
              <a:rPr lang="zh-CN" altLang="en-US" sz="2000" dirty="0" smtClean="0"/>
              <a:t>业务数据字典的定义。因为运行时界面根据用户数据展示，必须先定义业务数据字典，需要设置关联在主模型上的文档类型字典来进行初始化。通过文档类型字典，增加两种文档类型，分别为“文本”和“图片”，这么做的目的是，当用户选择“文本”型文档的时候，数据模型上的自定义字段</a:t>
            </a:r>
            <a:r>
              <a:rPr lang="en-US" altLang="zh-CN" sz="2000" dirty="0" smtClean="0"/>
              <a:t>1</a:t>
            </a:r>
            <a:r>
              <a:rPr lang="zh-CN" altLang="en-US" sz="2000" dirty="0" smtClean="0"/>
              <a:t>表示文本编码类型，当选择“图片”型文档时，数据模型上的自定义字段</a:t>
            </a:r>
            <a:r>
              <a:rPr lang="en-US" altLang="zh-CN" sz="2000" dirty="0" smtClean="0"/>
              <a:t>1</a:t>
            </a:r>
            <a:r>
              <a:rPr lang="zh-CN" altLang="en-US" sz="2000" dirty="0" smtClean="0"/>
              <a:t>表示图片类型，自定义字段</a:t>
            </a:r>
            <a:r>
              <a:rPr lang="en-US" altLang="zh-CN" sz="2000" dirty="0" smtClean="0"/>
              <a:t>2</a:t>
            </a:r>
            <a:r>
              <a:rPr lang="zh-CN" altLang="en-US" sz="2000" dirty="0" smtClean="0"/>
              <a:t>存储图片的缩略图。</a:t>
            </a:r>
            <a:endParaRPr altLang="en-US" sz="2000" dirty="0"/>
          </a:p>
        </p:txBody>
      </p:sp>
      <p:pic>
        <p:nvPicPr>
          <p:cNvPr id="3074" name="图片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1609725"/>
            <a:ext cx="3762375" cy="4105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95850073"/>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76200"/>
            <a:ext cx="9372600" cy="990600"/>
          </a:xfrm>
        </p:spPr>
        <p:txBody>
          <a:bodyPr/>
          <a:lstStyle/>
          <a:p>
            <a:pPr algn="l"/>
            <a:r>
              <a:rPr lang="zh-CN" altLang="en-US" sz="3200" dirty="0"/>
              <a:t> 具体实施</a:t>
            </a:r>
            <a:r>
              <a:rPr lang="zh-CN" altLang="en-US" sz="3200" dirty="0" smtClean="0"/>
              <a:t>步骤四</a:t>
            </a:r>
            <a:endParaRPr lang="zh-CN" altLang="en-US" sz="3200" dirty="0"/>
          </a:p>
        </p:txBody>
      </p:sp>
      <p:sp>
        <p:nvSpPr>
          <p:cNvPr id="4" name="日期占位符 3"/>
          <p:cNvSpPr>
            <a:spLocks noGrp="1"/>
          </p:cNvSpPr>
          <p:nvPr>
            <p:ph type="dt" sz="half" idx="10"/>
          </p:nvPr>
        </p:nvSpPr>
        <p:spPr/>
        <p:txBody>
          <a:bodyPr/>
          <a:lstStyle/>
          <a:p>
            <a:pPr>
              <a:defRPr/>
            </a:pPr>
            <a:r>
              <a:rPr altLang="en-US" smtClean="0">
                <a:solidFill>
                  <a:prstClr val="black"/>
                </a:solidFill>
              </a:rPr>
              <a:t>地纬计算机软件有限公司</a:t>
            </a:r>
            <a:endParaRPr lang="en-US" altLang="ko-KR" dirty="0">
              <a:solidFill>
                <a:prstClr val="black"/>
              </a:solidFill>
            </a:endParaRPr>
          </a:p>
        </p:txBody>
      </p:sp>
      <p:sp>
        <p:nvSpPr>
          <p:cNvPr id="5" name="灯片编号占位符 4"/>
          <p:cNvSpPr>
            <a:spLocks noGrp="1"/>
          </p:cNvSpPr>
          <p:nvPr>
            <p:ph type="sldNum" sz="quarter" idx="11"/>
          </p:nvPr>
        </p:nvSpPr>
        <p:spPr/>
        <p:txBody>
          <a:bodyPr/>
          <a:lstStyle/>
          <a:p>
            <a:pPr>
              <a:defRPr/>
            </a:pPr>
            <a:fld id="{B2AAF372-1648-4000-A8A3-A940678DF3DA}" type="slidenum">
              <a:rPr lang="ko-KR" altLang="en-US" smtClean="0">
                <a:solidFill>
                  <a:prstClr val="black"/>
                </a:solidFill>
              </a:rPr>
              <a:pPr>
                <a:defRPr/>
              </a:pPr>
              <a:t>25</a:t>
            </a:fld>
            <a:endParaRPr lang="en-US" altLang="ko-KR">
              <a:solidFill>
                <a:prstClr val="black"/>
              </a:solidFill>
            </a:endParaRPr>
          </a:p>
        </p:txBody>
      </p:sp>
      <p:sp>
        <p:nvSpPr>
          <p:cNvPr id="3" name="内容占位符 2"/>
          <p:cNvSpPr>
            <a:spLocks noGrp="1"/>
          </p:cNvSpPr>
          <p:nvPr>
            <p:ph idx="1"/>
          </p:nvPr>
        </p:nvSpPr>
        <p:spPr>
          <a:xfrm>
            <a:off x="152400" y="1195388"/>
            <a:ext cx="8497887" cy="5205412"/>
          </a:xfrm>
        </p:spPr>
        <p:txBody>
          <a:bodyPr/>
          <a:lstStyle/>
          <a:p>
            <a:pPr marL="0" indent="0">
              <a:buNone/>
            </a:pPr>
            <a:r>
              <a:rPr lang="en-US" altLang="zh-CN" dirty="0" smtClean="0"/>
              <a:t> </a:t>
            </a:r>
            <a:endParaRPr lang="zh-CN" altLang="en-US" dirty="0"/>
          </a:p>
        </p:txBody>
      </p:sp>
      <p:sp>
        <p:nvSpPr>
          <p:cNvPr id="8" name="内容占位符 2"/>
          <p:cNvSpPr txBox="1">
            <a:spLocks/>
          </p:cNvSpPr>
          <p:nvPr/>
        </p:nvSpPr>
        <p:spPr bwMode="gray">
          <a:xfrm>
            <a:off x="4038600" y="1524000"/>
            <a:ext cx="4876800" cy="4595812"/>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lnSpc>
                <a:spcPct val="110000"/>
              </a:lnSpc>
              <a:spcBef>
                <a:spcPct val="20000"/>
              </a:spcBef>
              <a:spcAft>
                <a:spcPct val="20000"/>
              </a:spcAft>
              <a:buClr>
                <a:schemeClr val="tx1"/>
              </a:buClr>
              <a:buFont typeface="Wingdings" pitchFamily="2" charset="2"/>
              <a:buChar char="v"/>
              <a:defRPr sz="2800" b="1">
                <a:solidFill>
                  <a:srgbClr xmlns:mc="http://schemas.openxmlformats.org/markup-compatibility/2006" xmlns:a14="http://schemas.microsoft.com/office/drawing/2010/main" val="0C2C50" mc:Ignorable=""/>
                </a:solidFill>
                <a:latin typeface="+mn-lt"/>
                <a:ea typeface="+mn-ea"/>
                <a:cs typeface="+mn-cs"/>
              </a:defRPr>
            </a:lvl1pPr>
            <a:lvl2pPr marL="742950" indent="-285750" algn="l" rtl="0" eaLnBrk="0" fontAlgn="base" hangingPunct="0">
              <a:lnSpc>
                <a:spcPct val="130000"/>
              </a:lnSpc>
              <a:spcBef>
                <a:spcPct val="30000"/>
              </a:spcBef>
              <a:spcAft>
                <a:spcPct val="20000"/>
              </a:spcAft>
              <a:buClr>
                <a:schemeClr val="tx2"/>
              </a:buClr>
              <a:buSzPct val="60000"/>
              <a:buFont typeface="Wingdings" pitchFamily="2" charset="2"/>
              <a:buChar char="î"/>
              <a:defRPr sz="2400">
                <a:solidFill>
                  <a:schemeClr val="tx2"/>
                </a:solidFill>
                <a:latin typeface="Verdana" pitchFamily="34" charset="0"/>
                <a:ea typeface="+mn-ea"/>
              </a:defRPr>
            </a:lvl2pPr>
            <a:lvl3pPr marL="1143000" indent="-228600" algn="l" rtl="0" eaLnBrk="0" fontAlgn="base" hangingPunct="0">
              <a:lnSpc>
                <a:spcPct val="120000"/>
              </a:lnSpc>
              <a:spcBef>
                <a:spcPct val="20000"/>
              </a:spcBef>
              <a:spcAft>
                <a:spcPct val="0"/>
              </a:spcAft>
              <a:buClr>
                <a:schemeClr val="folHlink"/>
              </a:buClr>
              <a:buSzPct val="60000"/>
              <a:buFont typeface="Wingdings" pitchFamily="2" charset="2"/>
              <a:buChar char="n"/>
              <a:defRPr sz="1400" b="1">
                <a:solidFill>
                  <a:schemeClr val="tx1"/>
                </a:solidFill>
                <a:latin typeface="Verdana" pitchFamily="34" charset="0"/>
                <a:ea typeface="+mn-ea"/>
              </a:defRPr>
            </a:lvl3pPr>
            <a:lvl4pPr marL="1600200" indent="-228600" algn="l" rtl="0" eaLnBrk="0" fontAlgn="base" hangingPunct="0">
              <a:spcBef>
                <a:spcPct val="20000"/>
              </a:spcBef>
              <a:spcAft>
                <a:spcPct val="0"/>
              </a:spcAft>
              <a:buClr>
                <a:schemeClr val="tx1"/>
              </a:buClr>
              <a:buSzPct val="60000"/>
              <a:buFont typeface="Wingdings" pitchFamily="2" charset="2"/>
              <a:buChar char="n"/>
              <a:defRPr sz="2000">
                <a:solidFill>
                  <a:schemeClr val="tx1"/>
                </a:solidFill>
                <a:latin typeface="Verdana" pitchFamily="34" charset="0"/>
                <a:ea typeface="+mn-ea"/>
              </a:defRPr>
            </a:lvl4pPr>
            <a:lvl5pPr marL="2057400" indent="-228600" algn="l" rtl="0" eaLnBrk="0" fontAlgn="base" hangingPunct="0">
              <a:spcBef>
                <a:spcPct val="20000"/>
              </a:spcBef>
              <a:spcAft>
                <a:spcPct val="0"/>
              </a:spcAft>
              <a:buClr>
                <a:schemeClr val="hlink"/>
              </a:buClr>
              <a:buSzPct val="60000"/>
              <a:buFont typeface="Wingdings" pitchFamily="2" charset="2"/>
              <a:buChar char="n"/>
              <a:defRPr sz="2000">
                <a:solidFill>
                  <a:schemeClr val="tx1"/>
                </a:solidFill>
                <a:latin typeface="Verdana" pitchFamily="34" charset="0"/>
                <a:ea typeface="+mn-ea"/>
              </a:defRPr>
            </a:lvl5pPr>
            <a:lvl6pPr marL="2514600" indent="-228600" algn="l" rtl="0" fontAlgn="base">
              <a:spcBef>
                <a:spcPct val="20000"/>
              </a:spcBef>
              <a:spcAft>
                <a:spcPct val="0"/>
              </a:spcAft>
              <a:buClr>
                <a:schemeClr val="hlink"/>
              </a:buClr>
              <a:buSzPct val="60000"/>
              <a:buFont typeface="Wingdings" pitchFamily="2" charset="2"/>
              <a:buChar char="n"/>
              <a:defRPr sz="2000">
                <a:solidFill>
                  <a:schemeClr val="tx1"/>
                </a:solidFill>
                <a:latin typeface="Verdana" pitchFamily="34" charset="0"/>
                <a:ea typeface="+mn-ea"/>
              </a:defRPr>
            </a:lvl6pPr>
            <a:lvl7pPr marL="2971800" indent="-228600" algn="l" rtl="0" fontAlgn="base">
              <a:spcBef>
                <a:spcPct val="20000"/>
              </a:spcBef>
              <a:spcAft>
                <a:spcPct val="0"/>
              </a:spcAft>
              <a:buClr>
                <a:schemeClr val="hlink"/>
              </a:buClr>
              <a:buSzPct val="60000"/>
              <a:buFont typeface="Wingdings" pitchFamily="2" charset="2"/>
              <a:buChar char="n"/>
              <a:defRPr sz="2000">
                <a:solidFill>
                  <a:schemeClr val="tx1"/>
                </a:solidFill>
                <a:latin typeface="Verdana" pitchFamily="34" charset="0"/>
                <a:ea typeface="+mn-ea"/>
              </a:defRPr>
            </a:lvl7pPr>
            <a:lvl8pPr marL="3429000" indent="-228600" algn="l" rtl="0" fontAlgn="base">
              <a:spcBef>
                <a:spcPct val="20000"/>
              </a:spcBef>
              <a:spcAft>
                <a:spcPct val="0"/>
              </a:spcAft>
              <a:buClr>
                <a:schemeClr val="hlink"/>
              </a:buClr>
              <a:buSzPct val="60000"/>
              <a:buFont typeface="Wingdings" pitchFamily="2" charset="2"/>
              <a:buChar char="n"/>
              <a:defRPr sz="2000">
                <a:solidFill>
                  <a:schemeClr val="tx1"/>
                </a:solidFill>
                <a:latin typeface="Verdana" pitchFamily="34" charset="0"/>
                <a:ea typeface="+mn-ea"/>
              </a:defRPr>
            </a:lvl8pPr>
            <a:lvl9pPr marL="3886200" indent="-228600" algn="l" rtl="0" fontAlgn="base">
              <a:spcBef>
                <a:spcPct val="20000"/>
              </a:spcBef>
              <a:spcAft>
                <a:spcPct val="0"/>
              </a:spcAft>
              <a:buClr>
                <a:schemeClr val="hlink"/>
              </a:buClr>
              <a:buSzPct val="60000"/>
              <a:buFont typeface="Wingdings" pitchFamily="2" charset="2"/>
              <a:buChar char="n"/>
              <a:defRPr sz="2000">
                <a:solidFill>
                  <a:schemeClr val="tx1"/>
                </a:solidFill>
                <a:latin typeface="Verdana" pitchFamily="34" charset="0"/>
                <a:ea typeface="+mn-ea"/>
              </a:defRPr>
            </a:lvl9pPr>
          </a:lstStyle>
          <a:p>
            <a:pPr>
              <a:lnSpc>
                <a:spcPct val="130000"/>
              </a:lnSpc>
              <a:buClr>
                <a:prstClr val="black"/>
              </a:buClr>
              <a:buFont typeface="Wingdings" pitchFamily="2" charset="2"/>
              <a:buChar char="u"/>
            </a:pPr>
            <a:r>
              <a:rPr lang="zh-CN" altLang="en-US" sz="2000" dirty="0"/>
              <a:t>业务实体</a:t>
            </a:r>
            <a:r>
              <a:rPr lang="zh-CN" altLang="en-US" sz="2000" dirty="0" smtClean="0"/>
              <a:t>定义，在运行时进行定义，在框架下打开业务实体定义的界面，增加业务实体所在的目录描述，在定义业务实体时，选择我们在第一步定义好的数据模型，将单据类型设定为模型的“合同类型”字段，在表单列表中，选择好要控制的自定义表单，在资源信息中，因为只控制自定义项字段和自定义项界面，所以只选择“自定义项”即可。定义完成后，保存设定的业务实体。</a:t>
            </a:r>
            <a:endParaRPr altLang="en-US" sz="2000" dirty="0"/>
          </a:p>
        </p:txBody>
      </p:sp>
      <p:pic>
        <p:nvPicPr>
          <p:cNvPr id="3074" name="图片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1609725"/>
            <a:ext cx="3762375" cy="4105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01019204"/>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76200"/>
            <a:ext cx="9372600" cy="990600"/>
          </a:xfrm>
        </p:spPr>
        <p:txBody>
          <a:bodyPr/>
          <a:lstStyle/>
          <a:p>
            <a:pPr algn="l"/>
            <a:r>
              <a:rPr lang="zh-CN" altLang="en-US" sz="3200" dirty="0"/>
              <a:t> 具体实施</a:t>
            </a:r>
            <a:r>
              <a:rPr lang="zh-CN" altLang="en-US" sz="3200" dirty="0" smtClean="0"/>
              <a:t>步骤五</a:t>
            </a:r>
            <a:endParaRPr lang="zh-CN" altLang="en-US" sz="3200" dirty="0"/>
          </a:p>
        </p:txBody>
      </p:sp>
      <p:sp>
        <p:nvSpPr>
          <p:cNvPr id="4" name="日期占位符 3"/>
          <p:cNvSpPr>
            <a:spLocks noGrp="1"/>
          </p:cNvSpPr>
          <p:nvPr>
            <p:ph type="dt" sz="half" idx="10"/>
          </p:nvPr>
        </p:nvSpPr>
        <p:spPr/>
        <p:txBody>
          <a:bodyPr/>
          <a:lstStyle/>
          <a:p>
            <a:pPr>
              <a:defRPr/>
            </a:pPr>
            <a:r>
              <a:rPr altLang="en-US" smtClean="0">
                <a:solidFill>
                  <a:prstClr val="black"/>
                </a:solidFill>
              </a:rPr>
              <a:t>地纬计算机软件有限公司</a:t>
            </a:r>
            <a:endParaRPr lang="en-US" altLang="ko-KR" dirty="0">
              <a:solidFill>
                <a:prstClr val="black"/>
              </a:solidFill>
            </a:endParaRPr>
          </a:p>
        </p:txBody>
      </p:sp>
      <p:sp>
        <p:nvSpPr>
          <p:cNvPr id="5" name="灯片编号占位符 4"/>
          <p:cNvSpPr>
            <a:spLocks noGrp="1"/>
          </p:cNvSpPr>
          <p:nvPr>
            <p:ph type="sldNum" sz="quarter" idx="11"/>
          </p:nvPr>
        </p:nvSpPr>
        <p:spPr/>
        <p:txBody>
          <a:bodyPr/>
          <a:lstStyle/>
          <a:p>
            <a:pPr>
              <a:defRPr/>
            </a:pPr>
            <a:fld id="{B2AAF372-1648-4000-A8A3-A940678DF3DA}" type="slidenum">
              <a:rPr lang="ko-KR" altLang="en-US" smtClean="0">
                <a:solidFill>
                  <a:prstClr val="black"/>
                </a:solidFill>
              </a:rPr>
              <a:pPr>
                <a:defRPr/>
              </a:pPr>
              <a:t>26</a:t>
            </a:fld>
            <a:endParaRPr lang="en-US" altLang="ko-KR">
              <a:solidFill>
                <a:prstClr val="black"/>
              </a:solidFill>
            </a:endParaRPr>
          </a:p>
        </p:txBody>
      </p:sp>
      <p:sp>
        <p:nvSpPr>
          <p:cNvPr id="3" name="内容占位符 2"/>
          <p:cNvSpPr>
            <a:spLocks noGrp="1"/>
          </p:cNvSpPr>
          <p:nvPr>
            <p:ph idx="1"/>
          </p:nvPr>
        </p:nvSpPr>
        <p:spPr>
          <a:xfrm>
            <a:off x="152400" y="1195388"/>
            <a:ext cx="8497887" cy="5205412"/>
          </a:xfrm>
        </p:spPr>
        <p:txBody>
          <a:bodyPr/>
          <a:lstStyle/>
          <a:p>
            <a:pPr marL="0" indent="0">
              <a:buNone/>
            </a:pPr>
            <a:endParaRPr lang="zh-CN" altLang="en-US" dirty="0"/>
          </a:p>
        </p:txBody>
      </p:sp>
      <p:sp>
        <p:nvSpPr>
          <p:cNvPr id="8" name="内容占位符 2"/>
          <p:cNvSpPr txBox="1">
            <a:spLocks/>
          </p:cNvSpPr>
          <p:nvPr/>
        </p:nvSpPr>
        <p:spPr bwMode="gray">
          <a:xfrm>
            <a:off x="3733800" y="1447800"/>
            <a:ext cx="4876800" cy="4572000"/>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lnSpc>
                <a:spcPct val="110000"/>
              </a:lnSpc>
              <a:spcBef>
                <a:spcPct val="20000"/>
              </a:spcBef>
              <a:spcAft>
                <a:spcPct val="20000"/>
              </a:spcAft>
              <a:buClr>
                <a:schemeClr val="tx1"/>
              </a:buClr>
              <a:buFont typeface="Wingdings" pitchFamily="2" charset="2"/>
              <a:buChar char="v"/>
              <a:defRPr sz="2800" b="1">
                <a:solidFill>
                  <a:srgbClr xmlns:mc="http://schemas.openxmlformats.org/markup-compatibility/2006" xmlns:a14="http://schemas.microsoft.com/office/drawing/2010/main" val="0C2C50" mc:Ignorable=""/>
                </a:solidFill>
                <a:latin typeface="+mn-lt"/>
                <a:ea typeface="+mn-ea"/>
                <a:cs typeface="+mn-cs"/>
              </a:defRPr>
            </a:lvl1pPr>
            <a:lvl2pPr marL="742950" indent="-285750" algn="l" rtl="0" eaLnBrk="0" fontAlgn="base" hangingPunct="0">
              <a:lnSpc>
                <a:spcPct val="130000"/>
              </a:lnSpc>
              <a:spcBef>
                <a:spcPct val="30000"/>
              </a:spcBef>
              <a:spcAft>
                <a:spcPct val="20000"/>
              </a:spcAft>
              <a:buClr>
                <a:schemeClr val="tx2"/>
              </a:buClr>
              <a:buSzPct val="60000"/>
              <a:buFont typeface="Wingdings" pitchFamily="2" charset="2"/>
              <a:buChar char="î"/>
              <a:defRPr sz="2400">
                <a:solidFill>
                  <a:schemeClr val="tx2"/>
                </a:solidFill>
                <a:latin typeface="Verdana" pitchFamily="34" charset="0"/>
                <a:ea typeface="+mn-ea"/>
              </a:defRPr>
            </a:lvl2pPr>
            <a:lvl3pPr marL="1143000" indent="-228600" algn="l" rtl="0" eaLnBrk="0" fontAlgn="base" hangingPunct="0">
              <a:lnSpc>
                <a:spcPct val="120000"/>
              </a:lnSpc>
              <a:spcBef>
                <a:spcPct val="20000"/>
              </a:spcBef>
              <a:spcAft>
                <a:spcPct val="0"/>
              </a:spcAft>
              <a:buClr>
                <a:schemeClr val="folHlink"/>
              </a:buClr>
              <a:buSzPct val="60000"/>
              <a:buFont typeface="Wingdings" pitchFamily="2" charset="2"/>
              <a:buChar char="n"/>
              <a:defRPr sz="1400" b="1">
                <a:solidFill>
                  <a:schemeClr val="tx1"/>
                </a:solidFill>
                <a:latin typeface="Verdana" pitchFamily="34" charset="0"/>
                <a:ea typeface="+mn-ea"/>
              </a:defRPr>
            </a:lvl3pPr>
            <a:lvl4pPr marL="1600200" indent="-228600" algn="l" rtl="0" eaLnBrk="0" fontAlgn="base" hangingPunct="0">
              <a:spcBef>
                <a:spcPct val="20000"/>
              </a:spcBef>
              <a:spcAft>
                <a:spcPct val="0"/>
              </a:spcAft>
              <a:buClr>
                <a:schemeClr val="tx1"/>
              </a:buClr>
              <a:buSzPct val="60000"/>
              <a:buFont typeface="Wingdings" pitchFamily="2" charset="2"/>
              <a:buChar char="n"/>
              <a:defRPr sz="2000">
                <a:solidFill>
                  <a:schemeClr val="tx1"/>
                </a:solidFill>
                <a:latin typeface="Verdana" pitchFamily="34" charset="0"/>
                <a:ea typeface="+mn-ea"/>
              </a:defRPr>
            </a:lvl4pPr>
            <a:lvl5pPr marL="2057400" indent="-228600" algn="l" rtl="0" eaLnBrk="0" fontAlgn="base" hangingPunct="0">
              <a:spcBef>
                <a:spcPct val="20000"/>
              </a:spcBef>
              <a:spcAft>
                <a:spcPct val="0"/>
              </a:spcAft>
              <a:buClr>
                <a:schemeClr val="hlink"/>
              </a:buClr>
              <a:buSzPct val="60000"/>
              <a:buFont typeface="Wingdings" pitchFamily="2" charset="2"/>
              <a:buChar char="n"/>
              <a:defRPr sz="2000">
                <a:solidFill>
                  <a:schemeClr val="tx1"/>
                </a:solidFill>
                <a:latin typeface="Verdana" pitchFamily="34" charset="0"/>
                <a:ea typeface="+mn-ea"/>
              </a:defRPr>
            </a:lvl5pPr>
            <a:lvl6pPr marL="2514600" indent="-228600" algn="l" rtl="0" fontAlgn="base">
              <a:spcBef>
                <a:spcPct val="20000"/>
              </a:spcBef>
              <a:spcAft>
                <a:spcPct val="0"/>
              </a:spcAft>
              <a:buClr>
                <a:schemeClr val="hlink"/>
              </a:buClr>
              <a:buSzPct val="60000"/>
              <a:buFont typeface="Wingdings" pitchFamily="2" charset="2"/>
              <a:buChar char="n"/>
              <a:defRPr sz="2000">
                <a:solidFill>
                  <a:schemeClr val="tx1"/>
                </a:solidFill>
                <a:latin typeface="Verdana" pitchFamily="34" charset="0"/>
                <a:ea typeface="+mn-ea"/>
              </a:defRPr>
            </a:lvl6pPr>
            <a:lvl7pPr marL="2971800" indent="-228600" algn="l" rtl="0" fontAlgn="base">
              <a:spcBef>
                <a:spcPct val="20000"/>
              </a:spcBef>
              <a:spcAft>
                <a:spcPct val="0"/>
              </a:spcAft>
              <a:buClr>
                <a:schemeClr val="hlink"/>
              </a:buClr>
              <a:buSzPct val="60000"/>
              <a:buFont typeface="Wingdings" pitchFamily="2" charset="2"/>
              <a:buChar char="n"/>
              <a:defRPr sz="2000">
                <a:solidFill>
                  <a:schemeClr val="tx1"/>
                </a:solidFill>
                <a:latin typeface="Verdana" pitchFamily="34" charset="0"/>
                <a:ea typeface="+mn-ea"/>
              </a:defRPr>
            </a:lvl7pPr>
            <a:lvl8pPr marL="3429000" indent="-228600" algn="l" rtl="0" fontAlgn="base">
              <a:spcBef>
                <a:spcPct val="20000"/>
              </a:spcBef>
              <a:spcAft>
                <a:spcPct val="0"/>
              </a:spcAft>
              <a:buClr>
                <a:schemeClr val="hlink"/>
              </a:buClr>
              <a:buSzPct val="60000"/>
              <a:buFont typeface="Wingdings" pitchFamily="2" charset="2"/>
              <a:buChar char="n"/>
              <a:defRPr sz="2000">
                <a:solidFill>
                  <a:schemeClr val="tx1"/>
                </a:solidFill>
                <a:latin typeface="Verdana" pitchFamily="34" charset="0"/>
                <a:ea typeface="+mn-ea"/>
              </a:defRPr>
            </a:lvl8pPr>
            <a:lvl9pPr marL="3886200" indent="-228600" algn="l" rtl="0" fontAlgn="base">
              <a:spcBef>
                <a:spcPct val="20000"/>
              </a:spcBef>
              <a:spcAft>
                <a:spcPct val="0"/>
              </a:spcAft>
              <a:buClr>
                <a:schemeClr val="hlink"/>
              </a:buClr>
              <a:buSzPct val="60000"/>
              <a:buFont typeface="Wingdings" pitchFamily="2" charset="2"/>
              <a:buChar char="n"/>
              <a:defRPr sz="2000">
                <a:solidFill>
                  <a:schemeClr val="tx1"/>
                </a:solidFill>
                <a:latin typeface="Verdana" pitchFamily="34" charset="0"/>
                <a:ea typeface="+mn-ea"/>
              </a:defRPr>
            </a:lvl9pPr>
          </a:lstStyle>
          <a:p>
            <a:pPr>
              <a:lnSpc>
                <a:spcPct val="130000"/>
              </a:lnSpc>
              <a:buClr>
                <a:prstClr val="black"/>
              </a:buClr>
              <a:buFont typeface="Wingdings" pitchFamily="2" charset="2"/>
              <a:buChar char="u"/>
            </a:pPr>
            <a:r>
              <a:rPr lang="zh-CN" altLang="en-US" sz="2000" dirty="0"/>
              <a:t>自定义项字段定义，在自定义项字段定义界面中，选定定义好的业务实体，然后新增业务模型，在新增业务模型时，在类型处选择“图片”类型，进入数据模型设计器，进行相应的字段设置。同理，也要在同一个业务实体上增加另一个业务模型，这个业务模型上，选择“文本”类型，进入设计器后，进行相应的字段设置即可。</a:t>
            </a:r>
          </a:p>
        </p:txBody>
      </p:sp>
      <p:pic>
        <p:nvPicPr>
          <p:cNvPr id="3074" name="图片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1914525"/>
            <a:ext cx="3762375" cy="4105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71025232"/>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76200"/>
            <a:ext cx="9372600" cy="990600"/>
          </a:xfrm>
        </p:spPr>
        <p:txBody>
          <a:bodyPr/>
          <a:lstStyle/>
          <a:p>
            <a:pPr algn="l"/>
            <a:r>
              <a:rPr lang="zh-CN" altLang="en-US" sz="3200" dirty="0"/>
              <a:t> 具体实施</a:t>
            </a:r>
            <a:r>
              <a:rPr lang="zh-CN" altLang="en-US" sz="3200" dirty="0" smtClean="0"/>
              <a:t>步骤六</a:t>
            </a:r>
            <a:endParaRPr lang="zh-CN" altLang="en-US" sz="3200" dirty="0"/>
          </a:p>
        </p:txBody>
      </p:sp>
      <p:sp>
        <p:nvSpPr>
          <p:cNvPr id="4" name="日期占位符 3"/>
          <p:cNvSpPr>
            <a:spLocks noGrp="1"/>
          </p:cNvSpPr>
          <p:nvPr>
            <p:ph type="dt" sz="half" idx="10"/>
          </p:nvPr>
        </p:nvSpPr>
        <p:spPr/>
        <p:txBody>
          <a:bodyPr/>
          <a:lstStyle/>
          <a:p>
            <a:pPr>
              <a:defRPr/>
            </a:pPr>
            <a:r>
              <a:rPr altLang="en-US" smtClean="0">
                <a:solidFill>
                  <a:prstClr val="black"/>
                </a:solidFill>
              </a:rPr>
              <a:t>地纬计算机软件有限公司</a:t>
            </a:r>
            <a:endParaRPr lang="en-US" altLang="ko-KR" dirty="0">
              <a:solidFill>
                <a:prstClr val="black"/>
              </a:solidFill>
            </a:endParaRPr>
          </a:p>
        </p:txBody>
      </p:sp>
      <p:sp>
        <p:nvSpPr>
          <p:cNvPr id="5" name="灯片编号占位符 4"/>
          <p:cNvSpPr>
            <a:spLocks noGrp="1"/>
          </p:cNvSpPr>
          <p:nvPr>
            <p:ph type="sldNum" sz="quarter" idx="11"/>
          </p:nvPr>
        </p:nvSpPr>
        <p:spPr/>
        <p:txBody>
          <a:bodyPr/>
          <a:lstStyle/>
          <a:p>
            <a:pPr>
              <a:defRPr/>
            </a:pPr>
            <a:fld id="{B2AAF372-1648-4000-A8A3-A940678DF3DA}" type="slidenum">
              <a:rPr lang="ko-KR" altLang="en-US" smtClean="0">
                <a:solidFill>
                  <a:prstClr val="black"/>
                </a:solidFill>
              </a:rPr>
              <a:pPr>
                <a:defRPr/>
              </a:pPr>
              <a:t>27</a:t>
            </a:fld>
            <a:endParaRPr lang="en-US" altLang="ko-KR">
              <a:solidFill>
                <a:prstClr val="black"/>
              </a:solidFill>
            </a:endParaRPr>
          </a:p>
        </p:txBody>
      </p:sp>
      <p:sp>
        <p:nvSpPr>
          <p:cNvPr id="3" name="内容占位符 2"/>
          <p:cNvSpPr>
            <a:spLocks noGrp="1"/>
          </p:cNvSpPr>
          <p:nvPr>
            <p:ph idx="1"/>
          </p:nvPr>
        </p:nvSpPr>
        <p:spPr>
          <a:xfrm>
            <a:off x="152400" y="1195388"/>
            <a:ext cx="8497887" cy="5205412"/>
          </a:xfrm>
        </p:spPr>
        <p:txBody>
          <a:bodyPr/>
          <a:lstStyle/>
          <a:p>
            <a:pPr marL="0" indent="0">
              <a:buNone/>
            </a:pPr>
            <a:endParaRPr lang="zh-CN" altLang="en-US" dirty="0"/>
          </a:p>
        </p:txBody>
      </p:sp>
      <p:sp>
        <p:nvSpPr>
          <p:cNvPr id="8" name="内容占位符 2"/>
          <p:cNvSpPr txBox="1">
            <a:spLocks/>
          </p:cNvSpPr>
          <p:nvPr/>
        </p:nvSpPr>
        <p:spPr bwMode="gray">
          <a:xfrm>
            <a:off x="4038600" y="1828800"/>
            <a:ext cx="4876800" cy="4267200"/>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lnSpc>
                <a:spcPct val="110000"/>
              </a:lnSpc>
              <a:spcBef>
                <a:spcPct val="20000"/>
              </a:spcBef>
              <a:spcAft>
                <a:spcPct val="20000"/>
              </a:spcAft>
              <a:buClr>
                <a:schemeClr val="tx1"/>
              </a:buClr>
              <a:buFont typeface="Wingdings" pitchFamily="2" charset="2"/>
              <a:buChar char="v"/>
              <a:defRPr sz="2800" b="1">
                <a:solidFill>
                  <a:srgbClr xmlns:mc="http://schemas.openxmlformats.org/markup-compatibility/2006" xmlns:a14="http://schemas.microsoft.com/office/drawing/2010/main" val="0C2C50" mc:Ignorable=""/>
                </a:solidFill>
                <a:latin typeface="+mn-lt"/>
                <a:ea typeface="+mn-ea"/>
                <a:cs typeface="+mn-cs"/>
              </a:defRPr>
            </a:lvl1pPr>
            <a:lvl2pPr marL="742950" indent="-285750" algn="l" rtl="0" eaLnBrk="0" fontAlgn="base" hangingPunct="0">
              <a:lnSpc>
                <a:spcPct val="130000"/>
              </a:lnSpc>
              <a:spcBef>
                <a:spcPct val="30000"/>
              </a:spcBef>
              <a:spcAft>
                <a:spcPct val="20000"/>
              </a:spcAft>
              <a:buClr>
                <a:schemeClr val="tx2"/>
              </a:buClr>
              <a:buSzPct val="60000"/>
              <a:buFont typeface="Wingdings" pitchFamily="2" charset="2"/>
              <a:buChar char="î"/>
              <a:defRPr sz="2400">
                <a:solidFill>
                  <a:schemeClr val="tx2"/>
                </a:solidFill>
                <a:latin typeface="Verdana" pitchFamily="34" charset="0"/>
                <a:ea typeface="+mn-ea"/>
              </a:defRPr>
            </a:lvl2pPr>
            <a:lvl3pPr marL="1143000" indent="-228600" algn="l" rtl="0" eaLnBrk="0" fontAlgn="base" hangingPunct="0">
              <a:lnSpc>
                <a:spcPct val="120000"/>
              </a:lnSpc>
              <a:spcBef>
                <a:spcPct val="20000"/>
              </a:spcBef>
              <a:spcAft>
                <a:spcPct val="0"/>
              </a:spcAft>
              <a:buClr>
                <a:schemeClr val="folHlink"/>
              </a:buClr>
              <a:buSzPct val="60000"/>
              <a:buFont typeface="Wingdings" pitchFamily="2" charset="2"/>
              <a:buChar char="n"/>
              <a:defRPr sz="1400" b="1">
                <a:solidFill>
                  <a:schemeClr val="tx1"/>
                </a:solidFill>
                <a:latin typeface="Verdana" pitchFamily="34" charset="0"/>
                <a:ea typeface="+mn-ea"/>
              </a:defRPr>
            </a:lvl3pPr>
            <a:lvl4pPr marL="1600200" indent="-228600" algn="l" rtl="0" eaLnBrk="0" fontAlgn="base" hangingPunct="0">
              <a:spcBef>
                <a:spcPct val="20000"/>
              </a:spcBef>
              <a:spcAft>
                <a:spcPct val="0"/>
              </a:spcAft>
              <a:buClr>
                <a:schemeClr val="tx1"/>
              </a:buClr>
              <a:buSzPct val="60000"/>
              <a:buFont typeface="Wingdings" pitchFamily="2" charset="2"/>
              <a:buChar char="n"/>
              <a:defRPr sz="2000">
                <a:solidFill>
                  <a:schemeClr val="tx1"/>
                </a:solidFill>
                <a:latin typeface="Verdana" pitchFamily="34" charset="0"/>
                <a:ea typeface="+mn-ea"/>
              </a:defRPr>
            </a:lvl4pPr>
            <a:lvl5pPr marL="2057400" indent="-228600" algn="l" rtl="0" eaLnBrk="0" fontAlgn="base" hangingPunct="0">
              <a:spcBef>
                <a:spcPct val="20000"/>
              </a:spcBef>
              <a:spcAft>
                <a:spcPct val="0"/>
              </a:spcAft>
              <a:buClr>
                <a:schemeClr val="hlink"/>
              </a:buClr>
              <a:buSzPct val="60000"/>
              <a:buFont typeface="Wingdings" pitchFamily="2" charset="2"/>
              <a:buChar char="n"/>
              <a:defRPr sz="2000">
                <a:solidFill>
                  <a:schemeClr val="tx1"/>
                </a:solidFill>
                <a:latin typeface="Verdana" pitchFamily="34" charset="0"/>
                <a:ea typeface="+mn-ea"/>
              </a:defRPr>
            </a:lvl5pPr>
            <a:lvl6pPr marL="2514600" indent="-228600" algn="l" rtl="0" fontAlgn="base">
              <a:spcBef>
                <a:spcPct val="20000"/>
              </a:spcBef>
              <a:spcAft>
                <a:spcPct val="0"/>
              </a:spcAft>
              <a:buClr>
                <a:schemeClr val="hlink"/>
              </a:buClr>
              <a:buSzPct val="60000"/>
              <a:buFont typeface="Wingdings" pitchFamily="2" charset="2"/>
              <a:buChar char="n"/>
              <a:defRPr sz="2000">
                <a:solidFill>
                  <a:schemeClr val="tx1"/>
                </a:solidFill>
                <a:latin typeface="Verdana" pitchFamily="34" charset="0"/>
                <a:ea typeface="+mn-ea"/>
              </a:defRPr>
            </a:lvl6pPr>
            <a:lvl7pPr marL="2971800" indent="-228600" algn="l" rtl="0" fontAlgn="base">
              <a:spcBef>
                <a:spcPct val="20000"/>
              </a:spcBef>
              <a:spcAft>
                <a:spcPct val="0"/>
              </a:spcAft>
              <a:buClr>
                <a:schemeClr val="hlink"/>
              </a:buClr>
              <a:buSzPct val="60000"/>
              <a:buFont typeface="Wingdings" pitchFamily="2" charset="2"/>
              <a:buChar char="n"/>
              <a:defRPr sz="2000">
                <a:solidFill>
                  <a:schemeClr val="tx1"/>
                </a:solidFill>
                <a:latin typeface="Verdana" pitchFamily="34" charset="0"/>
                <a:ea typeface="+mn-ea"/>
              </a:defRPr>
            </a:lvl7pPr>
            <a:lvl8pPr marL="3429000" indent="-228600" algn="l" rtl="0" fontAlgn="base">
              <a:spcBef>
                <a:spcPct val="20000"/>
              </a:spcBef>
              <a:spcAft>
                <a:spcPct val="0"/>
              </a:spcAft>
              <a:buClr>
                <a:schemeClr val="hlink"/>
              </a:buClr>
              <a:buSzPct val="60000"/>
              <a:buFont typeface="Wingdings" pitchFamily="2" charset="2"/>
              <a:buChar char="n"/>
              <a:defRPr sz="2000">
                <a:solidFill>
                  <a:schemeClr val="tx1"/>
                </a:solidFill>
                <a:latin typeface="Verdana" pitchFamily="34" charset="0"/>
                <a:ea typeface="+mn-ea"/>
              </a:defRPr>
            </a:lvl8pPr>
            <a:lvl9pPr marL="3886200" indent="-228600" algn="l" rtl="0" fontAlgn="base">
              <a:spcBef>
                <a:spcPct val="20000"/>
              </a:spcBef>
              <a:spcAft>
                <a:spcPct val="0"/>
              </a:spcAft>
              <a:buClr>
                <a:schemeClr val="hlink"/>
              </a:buClr>
              <a:buSzPct val="60000"/>
              <a:buFont typeface="Wingdings" pitchFamily="2" charset="2"/>
              <a:buChar char="n"/>
              <a:defRPr sz="2000">
                <a:solidFill>
                  <a:schemeClr val="tx1"/>
                </a:solidFill>
                <a:latin typeface="Verdana" pitchFamily="34" charset="0"/>
                <a:ea typeface="+mn-ea"/>
              </a:defRPr>
            </a:lvl9pPr>
          </a:lstStyle>
          <a:p>
            <a:pPr>
              <a:lnSpc>
                <a:spcPct val="130000"/>
              </a:lnSpc>
              <a:buClr>
                <a:prstClr val="black"/>
              </a:buClr>
              <a:buFont typeface="Wingdings" pitchFamily="2" charset="2"/>
              <a:buChar char="u"/>
            </a:pPr>
            <a:r>
              <a:rPr lang="zh-CN" altLang="en-US" sz="2000" dirty="0" smtClean="0"/>
              <a:t>自定义项界面定义，分别定义“图片”类型和“文本”类型文档的不同界面，选中一种文档类型，选中对应的自定义表单，进入自定义表单设计器后，通过拖拽、属性设定等方式对界面进行设定。设定完成后保存退出。</a:t>
            </a:r>
            <a:endParaRPr altLang="en-US" sz="2000" dirty="0"/>
          </a:p>
        </p:txBody>
      </p:sp>
      <p:pic>
        <p:nvPicPr>
          <p:cNvPr id="3074" name="图片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1914525"/>
            <a:ext cx="3762375" cy="4105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92319532"/>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pPr>
              <a:defRPr/>
            </a:pPr>
            <a:r>
              <a:rPr altLang="en-US" smtClean="0">
                <a:solidFill>
                  <a:prstClr val="black"/>
                </a:solidFill>
              </a:rPr>
              <a:t>地纬计算机软件有限公司</a:t>
            </a:r>
            <a:endParaRPr lang="en-US" altLang="ko-KR" dirty="0">
              <a:solidFill>
                <a:prstClr val="black"/>
              </a:solidFill>
            </a:endParaRPr>
          </a:p>
        </p:txBody>
      </p:sp>
      <p:sp>
        <p:nvSpPr>
          <p:cNvPr id="5" name="灯片编号占位符 4"/>
          <p:cNvSpPr>
            <a:spLocks noGrp="1"/>
          </p:cNvSpPr>
          <p:nvPr>
            <p:ph type="sldNum" sz="quarter" idx="11"/>
          </p:nvPr>
        </p:nvSpPr>
        <p:spPr/>
        <p:txBody>
          <a:bodyPr/>
          <a:lstStyle/>
          <a:p>
            <a:pPr>
              <a:defRPr/>
            </a:pPr>
            <a:fld id="{B2AAF372-1648-4000-A8A3-A940678DF3DA}" type="slidenum">
              <a:rPr lang="ko-KR" altLang="en-US" smtClean="0">
                <a:solidFill>
                  <a:prstClr val="black"/>
                </a:solidFill>
              </a:rPr>
              <a:pPr>
                <a:defRPr/>
              </a:pPr>
              <a:t>28</a:t>
            </a:fld>
            <a:endParaRPr lang="en-US" altLang="ko-KR">
              <a:solidFill>
                <a:prstClr val="black"/>
              </a:solidFill>
            </a:endParaRPr>
          </a:p>
        </p:txBody>
      </p:sp>
      <p:sp>
        <p:nvSpPr>
          <p:cNvPr id="3" name="内容占位符 2"/>
          <p:cNvSpPr>
            <a:spLocks noGrp="1"/>
          </p:cNvSpPr>
          <p:nvPr>
            <p:ph idx="1"/>
          </p:nvPr>
        </p:nvSpPr>
        <p:spPr>
          <a:xfrm>
            <a:off x="341313" y="2667000"/>
            <a:ext cx="8497887" cy="1447800"/>
          </a:xfrm>
          <a:effectLst>
            <a:glow rad="228600">
              <a:schemeClr val="accent2">
                <a:satMod val="175000"/>
                <a:alpha val="40000"/>
              </a:schemeClr>
            </a:glow>
            <a:reflection blurRad="6350" stA="52000" endA="300" endPos="35000" dir="5400000" sy="-100000" algn="bl" rotWithShape="0"/>
          </a:effectLst>
        </p:spPr>
        <p:txBody>
          <a:bodyPr/>
          <a:lstStyle/>
          <a:p>
            <a:pPr marL="0" indent="0" algn="ctr">
              <a:buNone/>
            </a:pPr>
            <a:r>
              <a:rPr lang="zh-CN" altLang="en-US" sz="6600" i="1" kern="400" dirty="0" smtClean="0">
                <a:latin typeface="华文彩云" pitchFamily="2" charset="-122"/>
                <a:ea typeface="华文彩云" pitchFamily="2" charset="-122"/>
              </a:rPr>
              <a:t>谢 谢 大 家 ！</a:t>
            </a:r>
            <a:endParaRPr lang="zh-CN" altLang="en-US" sz="6600" i="1" kern="400" dirty="0">
              <a:latin typeface="华文彩云" pitchFamily="2" charset="-122"/>
              <a:ea typeface="华文彩云" pitchFamily="2" charset="-122"/>
            </a:endParaRPr>
          </a:p>
        </p:txBody>
      </p:sp>
      <p:sp>
        <p:nvSpPr>
          <p:cNvPr id="6" name="标题 5"/>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149009856"/>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84213" y="0"/>
            <a:ext cx="2287587" cy="990600"/>
          </a:xfrm>
        </p:spPr>
        <p:txBody>
          <a:bodyPr/>
          <a:lstStyle/>
          <a:p>
            <a:pPr algn="l"/>
            <a:r>
              <a:rPr lang="zh-CN" altLang="en-US" sz="3200" dirty="0" smtClean="0"/>
              <a:t>专利</a:t>
            </a:r>
            <a:r>
              <a:rPr lang="zh-CN" altLang="en-US" sz="3200" dirty="0"/>
              <a:t>背景</a:t>
            </a:r>
          </a:p>
        </p:txBody>
      </p:sp>
      <p:sp>
        <p:nvSpPr>
          <p:cNvPr id="3" name="内容占位符 2"/>
          <p:cNvSpPr>
            <a:spLocks noGrp="1"/>
          </p:cNvSpPr>
          <p:nvPr>
            <p:ph idx="1"/>
          </p:nvPr>
        </p:nvSpPr>
        <p:spPr>
          <a:xfrm>
            <a:off x="381000" y="1524000"/>
            <a:ext cx="8497887" cy="4267200"/>
          </a:xfrm>
        </p:spPr>
        <p:txBody>
          <a:bodyPr/>
          <a:lstStyle/>
          <a:p>
            <a:pPr marL="357188" lvl="0" indent="900113" eaLnBrk="1" fontAlgn="auto" hangingPunct="1">
              <a:lnSpc>
                <a:spcPct val="100000"/>
              </a:lnSpc>
              <a:spcAft>
                <a:spcPts val="0"/>
              </a:spcAft>
              <a:buClrTx/>
              <a:buNone/>
              <a:tabLst>
                <a:tab pos="357188" algn="l"/>
              </a:tabLst>
            </a:pPr>
            <a:r>
              <a:rPr lang="zh-CN" altLang="en-US" dirty="0" smtClean="0"/>
              <a:t>随着</a:t>
            </a:r>
            <a:r>
              <a:rPr lang="en-US" altLang="zh-CN" dirty="0" smtClean="0"/>
              <a:t>Web</a:t>
            </a:r>
            <a:r>
              <a:rPr lang="zh-CN" altLang="en-US" dirty="0" smtClean="0"/>
              <a:t>及其应用的蓬勃发展，</a:t>
            </a:r>
            <a:r>
              <a:rPr lang="en-US" altLang="zh-CN" dirty="0" smtClean="0"/>
              <a:t>Web</a:t>
            </a:r>
            <a:r>
              <a:rPr lang="zh-CN" altLang="en-US" dirty="0" smtClean="0"/>
              <a:t>窗体（</a:t>
            </a:r>
            <a:r>
              <a:rPr lang="en-US" altLang="zh-CN" dirty="0" smtClean="0"/>
              <a:t>Forms</a:t>
            </a:r>
            <a:r>
              <a:rPr lang="zh-CN" altLang="en-US" dirty="0" smtClean="0"/>
              <a:t>）也遇到了一些挑战：</a:t>
            </a:r>
            <a:endParaRPr lang="en-US" altLang="zh-CN" b="0" kern="1200" dirty="0">
              <a:solidFill>
                <a:prstClr val="black"/>
              </a:solidFill>
              <a:latin typeface="Calibri"/>
            </a:endParaRPr>
          </a:p>
          <a:p>
            <a:pPr lvl="1" eaLnBrk="1" fontAlgn="auto" hangingPunct="1">
              <a:lnSpc>
                <a:spcPct val="100000"/>
              </a:lnSpc>
              <a:spcAft>
                <a:spcPts val="0"/>
              </a:spcAft>
              <a:buClrTx/>
              <a:buFont typeface="Arial" pitchFamily="34" charset="0"/>
              <a:buChar char="•"/>
            </a:pPr>
            <a:r>
              <a:rPr lang="zh-CN" altLang="en-US" kern="1200" dirty="0">
                <a:solidFill>
                  <a:prstClr val="black"/>
                </a:solidFill>
                <a:latin typeface="Calibri"/>
              </a:rPr>
              <a:t>如何</a:t>
            </a:r>
            <a:r>
              <a:rPr lang="zh-CN" altLang="en-US" kern="1200" dirty="0" smtClean="0">
                <a:solidFill>
                  <a:prstClr val="black"/>
                </a:solidFill>
                <a:latin typeface="Calibri"/>
              </a:rPr>
              <a:t>提供日益复杂的</a:t>
            </a:r>
            <a:r>
              <a:rPr lang="zh-CN" altLang="en-US" kern="1200" dirty="0">
                <a:solidFill>
                  <a:prstClr val="black"/>
                </a:solidFill>
                <a:latin typeface="Calibri"/>
              </a:rPr>
              <a:t>事务处理窗体（如实时监控、电子商务等）？</a:t>
            </a:r>
            <a:endParaRPr lang="en-US" altLang="zh-CN" kern="1200" dirty="0" smtClean="0">
              <a:solidFill>
                <a:prstClr val="black"/>
              </a:solidFill>
              <a:latin typeface="Calibri"/>
            </a:endParaRPr>
          </a:p>
          <a:p>
            <a:pPr lvl="1" eaLnBrk="1" fontAlgn="auto" hangingPunct="1">
              <a:lnSpc>
                <a:spcPct val="100000"/>
              </a:lnSpc>
              <a:spcAft>
                <a:spcPts val="0"/>
              </a:spcAft>
              <a:buClrTx/>
              <a:buFont typeface="Arial" pitchFamily="34" charset="0"/>
              <a:buChar char="•"/>
            </a:pPr>
            <a:r>
              <a:rPr lang="zh-CN" altLang="en-US" kern="1200" dirty="0">
                <a:solidFill>
                  <a:prstClr val="black"/>
                </a:solidFill>
                <a:latin typeface="Calibri"/>
              </a:rPr>
              <a:t>如何</a:t>
            </a:r>
            <a:r>
              <a:rPr lang="zh-CN" altLang="en-US" kern="1200" dirty="0" smtClean="0">
                <a:solidFill>
                  <a:prstClr val="black"/>
                </a:solidFill>
                <a:latin typeface="Calibri"/>
              </a:rPr>
              <a:t>有效地降低各种因被管理对象、管理体制、软件体系、界面表现等的变更而带来的大量</a:t>
            </a:r>
            <a:r>
              <a:rPr lang="en-US" altLang="zh-CN" kern="1200" dirty="0" smtClean="0">
                <a:solidFill>
                  <a:prstClr val="black"/>
                </a:solidFill>
                <a:latin typeface="Calibri"/>
              </a:rPr>
              <a:t>Web</a:t>
            </a:r>
            <a:r>
              <a:rPr lang="zh-CN" altLang="en-US" kern="1200" dirty="0" smtClean="0">
                <a:solidFill>
                  <a:prstClr val="black"/>
                </a:solidFill>
                <a:latin typeface="Calibri"/>
              </a:rPr>
              <a:t>窗体脚本的维护？</a:t>
            </a:r>
            <a:endParaRPr lang="en-US" altLang="zh-CN" kern="1200" dirty="0" smtClean="0">
              <a:solidFill>
                <a:prstClr val="black"/>
              </a:solidFill>
              <a:latin typeface="Calibri"/>
            </a:endParaRPr>
          </a:p>
          <a:p>
            <a:pPr lvl="1" eaLnBrk="1" fontAlgn="auto" hangingPunct="1">
              <a:lnSpc>
                <a:spcPct val="100000"/>
              </a:lnSpc>
              <a:spcAft>
                <a:spcPts val="0"/>
              </a:spcAft>
              <a:buClrTx/>
              <a:buFont typeface="Arial" pitchFamily="34" charset="0"/>
              <a:buChar char="•"/>
            </a:pPr>
            <a:r>
              <a:rPr lang="zh-CN" altLang="en-US" kern="1200" dirty="0" smtClean="0">
                <a:solidFill>
                  <a:prstClr val="black"/>
                </a:solidFill>
                <a:latin typeface="Calibri"/>
              </a:rPr>
              <a:t>如何将同一类服务展现给持有不同</a:t>
            </a:r>
            <a:r>
              <a:rPr lang="zh-CN" altLang="en-US" kern="1200" dirty="0">
                <a:solidFill>
                  <a:prstClr val="black"/>
                </a:solidFill>
                <a:latin typeface="Calibri"/>
              </a:rPr>
              <a:t>输入输出设备的用户（如桌面浏览器、掌上机、电视机、打印机、扫描仪、声音浏览器等）？</a:t>
            </a:r>
            <a:endParaRPr lang="en-US" altLang="zh-CN" kern="1200" dirty="0">
              <a:solidFill>
                <a:prstClr val="black"/>
              </a:solidFill>
              <a:latin typeface="Calibri"/>
            </a:endParaRPr>
          </a:p>
          <a:p>
            <a:pPr marL="0" indent="0">
              <a:buNone/>
            </a:pPr>
            <a:endParaRPr lang="en-US" altLang="zh-CN" dirty="0" smtClean="0"/>
          </a:p>
        </p:txBody>
      </p:sp>
      <p:sp>
        <p:nvSpPr>
          <p:cNvPr id="4" name="日期占位符 3"/>
          <p:cNvSpPr>
            <a:spLocks noGrp="1"/>
          </p:cNvSpPr>
          <p:nvPr>
            <p:ph type="dt" sz="half" idx="10"/>
          </p:nvPr>
        </p:nvSpPr>
        <p:spPr/>
        <p:txBody>
          <a:bodyPr/>
          <a:lstStyle/>
          <a:p>
            <a:pPr>
              <a:defRPr/>
            </a:pPr>
            <a:r>
              <a:rPr altLang="en-US" smtClean="0">
                <a:solidFill>
                  <a:prstClr val="black"/>
                </a:solidFill>
              </a:rPr>
              <a:t>地纬计算机软件有限公司</a:t>
            </a:r>
            <a:endParaRPr lang="en-US" altLang="ko-KR" dirty="0">
              <a:solidFill>
                <a:prstClr val="black"/>
              </a:solidFill>
            </a:endParaRPr>
          </a:p>
        </p:txBody>
      </p:sp>
      <p:sp>
        <p:nvSpPr>
          <p:cNvPr id="5" name="灯片编号占位符 4"/>
          <p:cNvSpPr>
            <a:spLocks noGrp="1"/>
          </p:cNvSpPr>
          <p:nvPr>
            <p:ph type="sldNum" sz="quarter" idx="11"/>
          </p:nvPr>
        </p:nvSpPr>
        <p:spPr/>
        <p:txBody>
          <a:bodyPr/>
          <a:lstStyle/>
          <a:p>
            <a:pPr>
              <a:defRPr/>
            </a:pPr>
            <a:fld id="{B2AAF372-1648-4000-A8A3-A940678DF3DA}" type="slidenum">
              <a:rPr lang="ko-KR" altLang="en-US" smtClean="0">
                <a:solidFill>
                  <a:prstClr val="black"/>
                </a:solidFill>
              </a:rPr>
              <a:pPr>
                <a:defRPr/>
              </a:pPr>
              <a:t>3</a:t>
            </a:fld>
            <a:endParaRPr lang="en-US" altLang="ko-KR">
              <a:solidFill>
                <a:prstClr val="black"/>
              </a:solidFill>
            </a:endParaRPr>
          </a:p>
        </p:txBody>
      </p:sp>
    </p:spTree>
    <p:extLst>
      <p:ext uri="{BB962C8B-B14F-4D97-AF65-F5344CB8AC3E}">
        <p14:creationId xmlns:p14="http://schemas.microsoft.com/office/powerpoint/2010/main" val="3835323901"/>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84213" y="0"/>
            <a:ext cx="2287587" cy="990600"/>
          </a:xfrm>
        </p:spPr>
        <p:txBody>
          <a:bodyPr/>
          <a:lstStyle/>
          <a:p>
            <a:pPr algn="l"/>
            <a:r>
              <a:rPr lang="zh-CN" altLang="en-US" sz="3200" dirty="0" smtClean="0"/>
              <a:t>专利名称</a:t>
            </a:r>
            <a:endParaRPr lang="zh-CN" altLang="en-US" sz="3200" dirty="0"/>
          </a:p>
        </p:txBody>
      </p:sp>
      <p:sp>
        <p:nvSpPr>
          <p:cNvPr id="3" name="内容占位符 2"/>
          <p:cNvSpPr>
            <a:spLocks noGrp="1"/>
          </p:cNvSpPr>
          <p:nvPr>
            <p:ph idx="1"/>
          </p:nvPr>
        </p:nvSpPr>
        <p:spPr>
          <a:xfrm>
            <a:off x="381000" y="2057400"/>
            <a:ext cx="8497887" cy="3124200"/>
          </a:xfrm>
        </p:spPr>
        <p:txBody>
          <a:bodyPr/>
          <a:lstStyle/>
          <a:p>
            <a:pPr>
              <a:lnSpc>
                <a:spcPct val="150000"/>
              </a:lnSpc>
              <a:buFont typeface="Wingdings" pitchFamily="2" charset="2"/>
              <a:buChar char="u"/>
            </a:pPr>
            <a:r>
              <a:rPr lang="en-US" altLang="zh-CN" dirty="0"/>
              <a:t> </a:t>
            </a:r>
            <a:r>
              <a:rPr lang="en-US" altLang="zh-CN" dirty="0" smtClean="0"/>
              <a:t>  </a:t>
            </a:r>
            <a:r>
              <a:rPr lang="zh-CN" altLang="en-US" dirty="0" smtClean="0"/>
              <a:t>一种逻辑、表示和数据分离的窗体描述方法和标记语言</a:t>
            </a:r>
            <a:endParaRPr lang="en-US" altLang="zh-CN" dirty="0" smtClean="0"/>
          </a:p>
          <a:p>
            <a:pPr>
              <a:lnSpc>
                <a:spcPct val="150000"/>
              </a:lnSpc>
              <a:buFont typeface="Wingdings" pitchFamily="2" charset="2"/>
              <a:buChar char="u"/>
            </a:pPr>
            <a:r>
              <a:rPr lang="en-US" altLang="zh-CN" dirty="0"/>
              <a:t> </a:t>
            </a:r>
            <a:r>
              <a:rPr lang="en-US" altLang="zh-CN" dirty="0" smtClean="0"/>
              <a:t>  </a:t>
            </a:r>
            <a:r>
              <a:rPr lang="zh-CN" altLang="en-US" dirty="0" smtClean="0"/>
              <a:t>一种运行时根据用户自定义信息进行界面展示方法</a:t>
            </a:r>
            <a:endParaRPr lang="en-US" altLang="zh-CN" dirty="0" smtClean="0"/>
          </a:p>
        </p:txBody>
      </p:sp>
      <p:sp>
        <p:nvSpPr>
          <p:cNvPr id="4" name="日期占位符 3"/>
          <p:cNvSpPr>
            <a:spLocks noGrp="1"/>
          </p:cNvSpPr>
          <p:nvPr>
            <p:ph type="dt" sz="half" idx="10"/>
          </p:nvPr>
        </p:nvSpPr>
        <p:spPr/>
        <p:txBody>
          <a:bodyPr/>
          <a:lstStyle/>
          <a:p>
            <a:pPr>
              <a:defRPr/>
            </a:pPr>
            <a:r>
              <a:rPr altLang="en-US" smtClean="0">
                <a:solidFill>
                  <a:prstClr val="black"/>
                </a:solidFill>
              </a:rPr>
              <a:t>地纬计算机软件有限公司</a:t>
            </a:r>
            <a:endParaRPr lang="en-US" altLang="ko-KR" dirty="0">
              <a:solidFill>
                <a:prstClr val="black"/>
              </a:solidFill>
            </a:endParaRPr>
          </a:p>
        </p:txBody>
      </p:sp>
      <p:sp>
        <p:nvSpPr>
          <p:cNvPr id="5" name="灯片编号占位符 4"/>
          <p:cNvSpPr>
            <a:spLocks noGrp="1"/>
          </p:cNvSpPr>
          <p:nvPr>
            <p:ph type="sldNum" sz="quarter" idx="11"/>
          </p:nvPr>
        </p:nvSpPr>
        <p:spPr/>
        <p:txBody>
          <a:bodyPr/>
          <a:lstStyle/>
          <a:p>
            <a:pPr>
              <a:defRPr/>
            </a:pPr>
            <a:fld id="{B2AAF372-1648-4000-A8A3-A940678DF3DA}" type="slidenum">
              <a:rPr lang="ko-KR" altLang="en-US" smtClean="0">
                <a:solidFill>
                  <a:prstClr val="black"/>
                </a:solidFill>
              </a:rPr>
              <a:pPr>
                <a:defRPr/>
              </a:pPr>
              <a:t>4</a:t>
            </a:fld>
            <a:endParaRPr lang="en-US" altLang="ko-KR">
              <a:solidFill>
                <a:prstClr val="black"/>
              </a:solidFill>
            </a:endParaRPr>
          </a:p>
        </p:txBody>
      </p:sp>
    </p:spTree>
    <p:extLst>
      <p:ext uri="{BB962C8B-B14F-4D97-AF65-F5344CB8AC3E}">
        <p14:creationId xmlns:p14="http://schemas.microsoft.com/office/powerpoint/2010/main" val="1091677665"/>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标题 6"/>
          <p:cNvSpPr>
            <a:spLocks noGrp="1"/>
          </p:cNvSpPr>
          <p:nvPr>
            <p:ph type="title"/>
          </p:nvPr>
        </p:nvSpPr>
        <p:spPr>
          <a:xfrm>
            <a:off x="609600" y="2362200"/>
            <a:ext cx="8288337" cy="1752600"/>
          </a:xfrm>
        </p:spPr>
        <p:txBody>
          <a:bodyPr/>
          <a:lstStyle/>
          <a:p>
            <a:pPr algn="ctr"/>
            <a:r>
              <a:rPr lang="zh-CN" altLang="en-US" sz="4000" dirty="0">
                <a:solidFill>
                  <a:srgbClr xmlns:mc="http://schemas.openxmlformats.org/markup-compatibility/2006" xmlns:a14="http://schemas.microsoft.com/office/drawing/2010/main" val="0C2C50" mc:Ignorable=""/>
                </a:solidFill>
                <a:cs typeface="+mn-cs"/>
              </a:rPr>
              <a:t>一种逻辑、表示和数据分离的窗体描述方法和标记语言</a:t>
            </a:r>
            <a:endParaRPr lang="zh-CN" altLang="en-US" sz="4000" dirty="0" smtClean="0"/>
          </a:p>
        </p:txBody>
      </p:sp>
      <p:sp>
        <p:nvSpPr>
          <p:cNvPr id="4" name="日期占位符 3"/>
          <p:cNvSpPr>
            <a:spLocks noGrp="1"/>
          </p:cNvSpPr>
          <p:nvPr>
            <p:ph type="dt" sz="quarter" idx="10"/>
          </p:nvPr>
        </p:nvSpPr>
        <p:spPr/>
        <p:txBody>
          <a:bodyPr/>
          <a:lstStyle/>
          <a:p>
            <a:pPr>
              <a:defRPr/>
            </a:pPr>
            <a:r>
              <a:rPr altLang="en-US" smtClean="0">
                <a:solidFill>
                  <a:prstClr val="black"/>
                </a:solidFill>
              </a:rPr>
              <a:t>地纬计算机软件有限公司</a:t>
            </a:r>
            <a:endParaRPr lang="en-US" altLang="ko-KR">
              <a:solidFill>
                <a:prstClr val="black"/>
              </a:solidFill>
            </a:endParaRPr>
          </a:p>
        </p:txBody>
      </p:sp>
    </p:spTree>
    <p:extLst>
      <p:ext uri="{BB962C8B-B14F-4D97-AF65-F5344CB8AC3E}">
        <p14:creationId xmlns:p14="http://schemas.microsoft.com/office/powerpoint/2010/main" val="3011594492"/>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0"/>
            <a:ext cx="2287587" cy="990600"/>
          </a:xfrm>
        </p:spPr>
        <p:txBody>
          <a:bodyPr/>
          <a:lstStyle/>
          <a:p>
            <a:pPr algn="l"/>
            <a:r>
              <a:rPr lang="zh-CN" altLang="en-US" sz="3200" dirty="0"/>
              <a:t>发明简介</a:t>
            </a:r>
          </a:p>
        </p:txBody>
      </p:sp>
      <p:sp>
        <p:nvSpPr>
          <p:cNvPr id="3" name="内容占位符 2"/>
          <p:cNvSpPr>
            <a:spLocks noGrp="1"/>
          </p:cNvSpPr>
          <p:nvPr>
            <p:ph idx="1"/>
          </p:nvPr>
        </p:nvSpPr>
        <p:spPr>
          <a:xfrm>
            <a:off x="1066801" y="1981200"/>
            <a:ext cx="7619999" cy="609600"/>
          </a:xfrm>
        </p:spPr>
        <p:txBody>
          <a:bodyPr/>
          <a:lstStyle/>
          <a:p>
            <a:pPr marL="0" indent="0">
              <a:buNone/>
            </a:pPr>
            <a:r>
              <a:rPr lang="zh-CN" altLang="en-US" sz="2400" dirty="0" smtClean="0"/>
              <a:t>一种逻辑、表示和数据分离的窗体描述方法和标记语言</a:t>
            </a:r>
            <a:endParaRPr lang="en-US" altLang="zh-CN" sz="2400" dirty="0" smtClean="0"/>
          </a:p>
        </p:txBody>
      </p:sp>
      <p:sp>
        <p:nvSpPr>
          <p:cNvPr id="4" name="日期占位符 3"/>
          <p:cNvSpPr>
            <a:spLocks noGrp="1"/>
          </p:cNvSpPr>
          <p:nvPr>
            <p:ph type="dt" sz="half" idx="10"/>
          </p:nvPr>
        </p:nvSpPr>
        <p:spPr/>
        <p:txBody>
          <a:bodyPr/>
          <a:lstStyle/>
          <a:p>
            <a:pPr>
              <a:defRPr/>
            </a:pPr>
            <a:r>
              <a:rPr altLang="en-US" smtClean="0">
                <a:solidFill>
                  <a:prstClr val="black"/>
                </a:solidFill>
              </a:rPr>
              <a:t>地纬计算机软件有限公司</a:t>
            </a:r>
            <a:endParaRPr lang="en-US" altLang="ko-KR" dirty="0">
              <a:solidFill>
                <a:prstClr val="black"/>
              </a:solidFill>
            </a:endParaRPr>
          </a:p>
        </p:txBody>
      </p:sp>
      <p:sp>
        <p:nvSpPr>
          <p:cNvPr id="5" name="灯片编号占位符 4"/>
          <p:cNvSpPr>
            <a:spLocks noGrp="1"/>
          </p:cNvSpPr>
          <p:nvPr>
            <p:ph type="sldNum" sz="quarter" idx="11"/>
          </p:nvPr>
        </p:nvSpPr>
        <p:spPr/>
        <p:txBody>
          <a:bodyPr/>
          <a:lstStyle/>
          <a:p>
            <a:pPr>
              <a:defRPr/>
            </a:pPr>
            <a:fld id="{B2AAF372-1648-4000-A8A3-A940678DF3DA}" type="slidenum">
              <a:rPr lang="ko-KR" altLang="en-US" smtClean="0">
                <a:solidFill>
                  <a:prstClr val="black"/>
                </a:solidFill>
              </a:rPr>
              <a:pPr>
                <a:defRPr/>
              </a:pPr>
              <a:t>6</a:t>
            </a:fld>
            <a:endParaRPr lang="en-US" altLang="ko-KR">
              <a:solidFill>
                <a:prstClr val="black"/>
              </a:solidFill>
            </a:endParaRPr>
          </a:p>
        </p:txBody>
      </p:sp>
      <p:sp>
        <p:nvSpPr>
          <p:cNvPr id="6" name="内容占位符 2"/>
          <p:cNvSpPr txBox="1">
            <a:spLocks/>
          </p:cNvSpPr>
          <p:nvPr/>
        </p:nvSpPr>
        <p:spPr bwMode="gray">
          <a:xfrm>
            <a:off x="381000" y="3429000"/>
            <a:ext cx="8497887" cy="1828800"/>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lnSpc>
                <a:spcPct val="110000"/>
              </a:lnSpc>
              <a:spcBef>
                <a:spcPct val="20000"/>
              </a:spcBef>
              <a:spcAft>
                <a:spcPct val="20000"/>
              </a:spcAft>
              <a:buClr>
                <a:schemeClr val="tx1"/>
              </a:buClr>
              <a:buFont typeface="Wingdings" pitchFamily="2" charset="2"/>
              <a:buChar char="v"/>
              <a:defRPr sz="2800" b="1">
                <a:solidFill>
                  <a:srgbClr xmlns:mc="http://schemas.openxmlformats.org/markup-compatibility/2006" xmlns:a14="http://schemas.microsoft.com/office/drawing/2010/main" val="0C2C50" mc:Ignorable=""/>
                </a:solidFill>
                <a:latin typeface="+mn-lt"/>
                <a:ea typeface="+mn-ea"/>
                <a:cs typeface="+mn-cs"/>
              </a:defRPr>
            </a:lvl1pPr>
            <a:lvl2pPr marL="742950" indent="-285750" algn="l" rtl="0" eaLnBrk="0" fontAlgn="base" hangingPunct="0">
              <a:lnSpc>
                <a:spcPct val="130000"/>
              </a:lnSpc>
              <a:spcBef>
                <a:spcPct val="30000"/>
              </a:spcBef>
              <a:spcAft>
                <a:spcPct val="20000"/>
              </a:spcAft>
              <a:buClr>
                <a:schemeClr val="tx2"/>
              </a:buClr>
              <a:buSzPct val="60000"/>
              <a:buFont typeface="Wingdings" pitchFamily="2" charset="2"/>
              <a:buChar char="î"/>
              <a:defRPr sz="2400">
                <a:solidFill>
                  <a:schemeClr val="tx2"/>
                </a:solidFill>
                <a:latin typeface="Verdana" pitchFamily="34" charset="0"/>
                <a:ea typeface="+mn-ea"/>
              </a:defRPr>
            </a:lvl2pPr>
            <a:lvl3pPr marL="1143000" indent="-228600" algn="l" rtl="0" eaLnBrk="0" fontAlgn="base" hangingPunct="0">
              <a:lnSpc>
                <a:spcPct val="120000"/>
              </a:lnSpc>
              <a:spcBef>
                <a:spcPct val="20000"/>
              </a:spcBef>
              <a:spcAft>
                <a:spcPct val="0"/>
              </a:spcAft>
              <a:buClr>
                <a:schemeClr val="folHlink"/>
              </a:buClr>
              <a:buSzPct val="60000"/>
              <a:buFont typeface="Wingdings" pitchFamily="2" charset="2"/>
              <a:buChar char="n"/>
              <a:defRPr sz="1400" b="1">
                <a:solidFill>
                  <a:schemeClr val="tx1"/>
                </a:solidFill>
                <a:latin typeface="Verdana" pitchFamily="34" charset="0"/>
                <a:ea typeface="+mn-ea"/>
              </a:defRPr>
            </a:lvl3pPr>
            <a:lvl4pPr marL="1600200" indent="-228600" algn="l" rtl="0" eaLnBrk="0" fontAlgn="base" hangingPunct="0">
              <a:spcBef>
                <a:spcPct val="20000"/>
              </a:spcBef>
              <a:spcAft>
                <a:spcPct val="0"/>
              </a:spcAft>
              <a:buClr>
                <a:schemeClr val="tx1"/>
              </a:buClr>
              <a:buSzPct val="60000"/>
              <a:buFont typeface="Wingdings" pitchFamily="2" charset="2"/>
              <a:buChar char="n"/>
              <a:defRPr sz="2000">
                <a:solidFill>
                  <a:schemeClr val="tx1"/>
                </a:solidFill>
                <a:latin typeface="Verdana" pitchFamily="34" charset="0"/>
                <a:ea typeface="+mn-ea"/>
              </a:defRPr>
            </a:lvl4pPr>
            <a:lvl5pPr marL="2057400" indent="-228600" algn="l" rtl="0" eaLnBrk="0" fontAlgn="base" hangingPunct="0">
              <a:spcBef>
                <a:spcPct val="20000"/>
              </a:spcBef>
              <a:spcAft>
                <a:spcPct val="0"/>
              </a:spcAft>
              <a:buClr>
                <a:schemeClr val="hlink"/>
              </a:buClr>
              <a:buSzPct val="60000"/>
              <a:buFont typeface="Wingdings" pitchFamily="2" charset="2"/>
              <a:buChar char="n"/>
              <a:defRPr sz="2000">
                <a:solidFill>
                  <a:schemeClr val="tx1"/>
                </a:solidFill>
                <a:latin typeface="Verdana" pitchFamily="34" charset="0"/>
                <a:ea typeface="+mn-ea"/>
              </a:defRPr>
            </a:lvl5pPr>
            <a:lvl6pPr marL="2514600" indent="-228600" algn="l" rtl="0" fontAlgn="base">
              <a:spcBef>
                <a:spcPct val="20000"/>
              </a:spcBef>
              <a:spcAft>
                <a:spcPct val="0"/>
              </a:spcAft>
              <a:buClr>
                <a:schemeClr val="hlink"/>
              </a:buClr>
              <a:buSzPct val="60000"/>
              <a:buFont typeface="Wingdings" pitchFamily="2" charset="2"/>
              <a:buChar char="n"/>
              <a:defRPr sz="2000">
                <a:solidFill>
                  <a:schemeClr val="tx1"/>
                </a:solidFill>
                <a:latin typeface="Verdana" pitchFamily="34" charset="0"/>
                <a:ea typeface="+mn-ea"/>
              </a:defRPr>
            </a:lvl6pPr>
            <a:lvl7pPr marL="2971800" indent="-228600" algn="l" rtl="0" fontAlgn="base">
              <a:spcBef>
                <a:spcPct val="20000"/>
              </a:spcBef>
              <a:spcAft>
                <a:spcPct val="0"/>
              </a:spcAft>
              <a:buClr>
                <a:schemeClr val="hlink"/>
              </a:buClr>
              <a:buSzPct val="60000"/>
              <a:buFont typeface="Wingdings" pitchFamily="2" charset="2"/>
              <a:buChar char="n"/>
              <a:defRPr sz="2000">
                <a:solidFill>
                  <a:schemeClr val="tx1"/>
                </a:solidFill>
                <a:latin typeface="Verdana" pitchFamily="34" charset="0"/>
                <a:ea typeface="+mn-ea"/>
              </a:defRPr>
            </a:lvl7pPr>
            <a:lvl8pPr marL="3429000" indent="-228600" algn="l" rtl="0" fontAlgn="base">
              <a:spcBef>
                <a:spcPct val="20000"/>
              </a:spcBef>
              <a:spcAft>
                <a:spcPct val="0"/>
              </a:spcAft>
              <a:buClr>
                <a:schemeClr val="hlink"/>
              </a:buClr>
              <a:buSzPct val="60000"/>
              <a:buFont typeface="Wingdings" pitchFamily="2" charset="2"/>
              <a:buChar char="n"/>
              <a:defRPr sz="2000">
                <a:solidFill>
                  <a:schemeClr val="tx1"/>
                </a:solidFill>
                <a:latin typeface="Verdana" pitchFamily="34" charset="0"/>
                <a:ea typeface="+mn-ea"/>
              </a:defRPr>
            </a:lvl8pPr>
            <a:lvl9pPr marL="3886200" indent="-228600" algn="l" rtl="0" fontAlgn="base">
              <a:spcBef>
                <a:spcPct val="20000"/>
              </a:spcBef>
              <a:spcAft>
                <a:spcPct val="0"/>
              </a:spcAft>
              <a:buClr>
                <a:schemeClr val="hlink"/>
              </a:buClr>
              <a:buSzPct val="60000"/>
              <a:buFont typeface="Wingdings" pitchFamily="2" charset="2"/>
              <a:buChar char="n"/>
              <a:defRPr sz="2000">
                <a:solidFill>
                  <a:schemeClr val="tx1"/>
                </a:solidFill>
                <a:latin typeface="Verdana" pitchFamily="34" charset="0"/>
                <a:ea typeface="+mn-ea"/>
              </a:defRPr>
            </a:lvl9pPr>
          </a:lstStyle>
          <a:p>
            <a:pPr marL="0" indent="0">
              <a:buFont typeface="Wingdings" pitchFamily="2" charset="2"/>
              <a:buNone/>
            </a:pPr>
            <a:r>
              <a:rPr lang="en-US" altLang="zh-CN" sz="2400" dirty="0" smtClean="0"/>
              <a:t>      </a:t>
            </a:r>
            <a:r>
              <a:rPr lang="zh-CN" altLang="en-US" sz="2400" dirty="0" smtClean="0"/>
              <a:t>发明描述了一种基于</a:t>
            </a:r>
            <a:r>
              <a:rPr lang="en-US" altLang="zh-CN" sz="2400" dirty="0" smtClean="0"/>
              <a:t>XML</a:t>
            </a:r>
            <a:r>
              <a:rPr lang="zh-CN" altLang="en-US" sz="2400" dirty="0" smtClean="0"/>
              <a:t>的窗体描述方法和标记语言：</a:t>
            </a:r>
            <a:r>
              <a:rPr lang="en-US" altLang="zh-CN" sz="2400" dirty="0" smtClean="0"/>
              <a:t>XFML</a:t>
            </a:r>
            <a:r>
              <a:rPr lang="zh-CN" altLang="en-US" sz="2400" dirty="0" smtClean="0">
                <a:sym typeface="Wingdings" pitchFamily="2" charset="2"/>
              </a:rPr>
              <a:t>（可扩展窗体标记语言）。发明将一个窗体的逻辑、表示和数据分离开来，形成一个与平台和设备无关的、基于</a:t>
            </a:r>
            <a:r>
              <a:rPr lang="en-US" altLang="zh-CN" sz="2400" dirty="0" smtClean="0">
                <a:sym typeface="Wingdings" pitchFamily="2" charset="2"/>
              </a:rPr>
              <a:t>XML</a:t>
            </a:r>
            <a:r>
              <a:rPr lang="zh-CN" altLang="en-US" sz="2400" dirty="0" smtClean="0">
                <a:sym typeface="Wingdings" pitchFamily="2" charset="2"/>
              </a:rPr>
              <a:t>的抽象窗体定义。</a:t>
            </a:r>
            <a:endParaRPr lang="en-US" altLang="zh-CN" sz="2400" dirty="0" smtClean="0"/>
          </a:p>
        </p:txBody>
      </p:sp>
      <p:sp>
        <p:nvSpPr>
          <p:cNvPr id="7" name="矩形 15"/>
          <p:cNvSpPr/>
          <p:nvPr/>
        </p:nvSpPr>
        <p:spPr>
          <a:xfrm>
            <a:off x="381000" y="1305580"/>
            <a:ext cx="1828800" cy="523220"/>
          </a:xfrm>
          <a:prstGeom prst="rect">
            <a:avLst/>
          </a:prstGeom>
          <a:solidFill>
            <a:srgbClr xmlns:mc="http://schemas.openxmlformats.org/markup-compatibility/2006" xmlns:a14="http://schemas.microsoft.com/office/drawing/2010/main" val="FFFFFF" mc:Ignorable=""/>
          </a:solidFill>
          <a:ln w="25400" cap="flat" cmpd="sng" algn="ctr">
            <a:noFill/>
            <a:prstDash val="solid"/>
          </a:ln>
          <a:effectLst>
            <a:glow rad="63500">
              <a:srgbClr xmlns:mc="http://schemas.openxmlformats.org/markup-compatibility/2006" xmlns:a14="http://schemas.microsoft.com/office/drawing/2010/main" val="333399" mc:Ignorable="">
                <a:satMod val="175000"/>
                <a:alpha val="40000"/>
              </a:srgbClr>
            </a:glow>
            <a:innerShdw blurRad="63500" dist="50800" dir="10800000">
              <a:prstClr val="black">
                <a:alpha val="50000"/>
              </a:prstClr>
            </a:innerShdw>
            <a:reflection blurRad="6350" stA="52000" endA="300" endPos="35000" dir="5400000" sy="-100000" algn="bl" rotWithShape="0"/>
          </a:effectLst>
          <a:scene3d>
            <a:camera prst="orthographicFront">
              <a:rot lat="0" lon="0" rev="0"/>
            </a:camera>
            <a:lightRig rig="glow" dir="t">
              <a:rot lat="0" lon="0" rev="14100000"/>
            </a:lightRig>
          </a:scene3d>
          <a:sp3d prstMaterial="softEdge">
            <a:bevelT w="127000" prst="artDeco"/>
          </a:sp3d>
        </p:spPr>
        <p:txBody>
          <a:bodyPr>
            <a:spAutoFit/>
          </a:bodyPr>
          <a:lstStyle>
            <a:defPPr>
              <a:defRPr lang="zh-CN"/>
            </a:defPPr>
            <a:lvl1pPr algn="ctr" rtl="0" fontAlgn="base">
              <a:spcBef>
                <a:spcPct val="0"/>
              </a:spcBef>
              <a:spcAft>
                <a:spcPct val="0"/>
              </a:spcAft>
              <a:defRPr sz="9600" b="1" kern="1200">
                <a:solidFill>
                  <a:schemeClr val="dk1"/>
                </a:solidFill>
                <a:latin typeface="+mn-lt"/>
                <a:ea typeface="+mn-ea"/>
                <a:cs typeface="+mn-cs"/>
              </a:defRPr>
            </a:lvl1pPr>
            <a:lvl2pPr marL="457200" algn="ctr" rtl="0" fontAlgn="base">
              <a:spcBef>
                <a:spcPct val="0"/>
              </a:spcBef>
              <a:spcAft>
                <a:spcPct val="0"/>
              </a:spcAft>
              <a:defRPr sz="9600" b="1" kern="1200">
                <a:solidFill>
                  <a:schemeClr val="dk1"/>
                </a:solidFill>
                <a:latin typeface="+mn-lt"/>
                <a:ea typeface="+mn-ea"/>
                <a:cs typeface="+mn-cs"/>
              </a:defRPr>
            </a:lvl2pPr>
            <a:lvl3pPr marL="914400" algn="ctr" rtl="0" fontAlgn="base">
              <a:spcBef>
                <a:spcPct val="0"/>
              </a:spcBef>
              <a:spcAft>
                <a:spcPct val="0"/>
              </a:spcAft>
              <a:defRPr sz="9600" b="1" kern="1200">
                <a:solidFill>
                  <a:schemeClr val="dk1"/>
                </a:solidFill>
                <a:latin typeface="+mn-lt"/>
                <a:ea typeface="+mn-ea"/>
                <a:cs typeface="+mn-cs"/>
              </a:defRPr>
            </a:lvl3pPr>
            <a:lvl4pPr marL="1371600" algn="ctr" rtl="0" fontAlgn="base">
              <a:spcBef>
                <a:spcPct val="0"/>
              </a:spcBef>
              <a:spcAft>
                <a:spcPct val="0"/>
              </a:spcAft>
              <a:defRPr sz="9600" b="1" kern="1200">
                <a:solidFill>
                  <a:schemeClr val="dk1"/>
                </a:solidFill>
                <a:latin typeface="+mn-lt"/>
                <a:ea typeface="+mn-ea"/>
                <a:cs typeface="+mn-cs"/>
              </a:defRPr>
            </a:lvl4pPr>
            <a:lvl5pPr marL="1828800" algn="ctr" rtl="0" fontAlgn="base">
              <a:spcBef>
                <a:spcPct val="0"/>
              </a:spcBef>
              <a:spcAft>
                <a:spcPct val="0"/>
              </a:spcAft>
              <a:defRPr sz="9600" b="1" kern="1200">
                <a:solidFill>
                  <a:schemeClr val="dk1"/>
                </a:solidFill>
                <a:latin typeface="+mn-lt"/>
                <a:ea typeface="+mn-ea"/>
                <a:cs typeface="+mn-cs"/>
              </a:defRPr>
            </a:lvl5pPr>
            <a:lvl6pPr marL="2286000" algn="l" defTabSz="914400" rtl="0" eaLnBrk="1" latinLnBrk="0" hangingPunct="1">
              <a:defRPr sz="9600" b="1" kern="1200">
                <a:solidFill>
                  <a:schemeClr val="dk1"/>
                </a:solidFill>
                <a:latin typeface="+mn-lt"/>
                <a:ea typeface="+mn-ea"/>
                <a:cs typeface="+mn-cs"/>
              </a:defRPr>
            </a:lvl6pPr>
            <a:lvl7pPr marL="2743200" algn="l" defTabSz="914400" rtl="0" eaLnBrk="1" latinLnBrk="0" hangingPunct="1">
              <a:defRPr sz="9600" b="1" kern="1200">
                <a:solidFill>
                  <a:schemeClr val="dk1"/>
                </a:solidFill>
                <a:latin typeface="+mn-lt"/>
                <a:ea typeface="+mn-ea"/>
                <a:cs typeface="+mn-cs"/>
              </a:defRPr>
            </a:lvl7pPr>
            <a:lvl8pPr marL="3200400" algn="l" defTabSz="914400" rtl="0" eaLnBrk="1" latinLnBrk="0" hangingPunct="1">
              <a:defRPr sz="9600" b="1" kern="1200">
                <a:solidFill>
                  <a:schemeClr val="dk1"/>
                </a:solidFill>
                <a:latin typeface="+mn-lt"/>
                <a:ea typeface="+mn-ea"/>
                <a:cs typeface="+mn-cs"/>
              </a:defRPr>
            </a:lvl8pPr>
            <a:lvl9pPr marL="3657600" algn="l" defTabSz="914400" rtl="0" eaLnBrk="1" latinLnBrk="0" hangingPunct="1">
              <a:defRPr sz="9600" b="1" kern="1200">
                <a:solidFill>
                  <a:schemeClr val="dk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zh-CN" altLang="en-US" sz="2800" cap="all" dirty="0" smtClean="0">
                <a:ln w="9000" cmpd="sng">
                  <a:solidFill>
                    <a:srgbClr xmlns:mc="http://schemas.openxmlformats.org/markup-compatibility/2006" xmlns:a14="http://schemas.microsoft.com/office/drawing/2010/main" val="000000" mc:Ignorable="">
                      <a:shade val="50000"/>
                      <a:satMod val="120000"/>
                    </a:srgbClr>
                  </a:solidFill>
                  <a:prstDash val="solid"/>
                </a:ln>
                <a:solidFill>
                  <a:srgbClr xmlns:mc="http://schemas.openxmlformats.org/markup-compatibility/2006" xmlns:a14="http://schemas.microsoft.com/office/drawing/2010/main" val="C00000" mc:Ignorable=""/>
                </a:solidFill>
                <a:effectLst>
                  <a:reflection blurRad="12700" stA="28000" endPos="45000" dist="1000" dir="5400000" sy="-100000" algn="bl" rotWithShape="0"/>
                </a:effectLst>
                <a:latin typeface="Arial"/>
                <a:ea typeface="SimSun"/>
              </a:rPr>
              <a:t>名称：</a:t>
            </a:r>
            <a:endParaRPr kumimoji="0" lang="zh-CN" altLang="en-US" sz="2800" b="1" i="0" u="none" strike="noStrike" kern="1200" cap="all" spc="0" normalizeH="0" baseline="0" noProof="0" dirty="0">
              <a:ln w="9000" cmpd="sng">
                <a:solidFill>
                  <a:srgbClr xmlns:mc="http://schemas.openxmlformats.org/markup-compatibility/2006" xmlns:a14="http://schemas.microsoft.com/office/drawing/2010/main" val="000000" mc:Ignorable="">
                    <a:shade val="50000"/>
                    <a:satMod val="120000"/>
                  </a:srgbClr>
                </a:solidFill>
                <a:prstDash val="solid"/>
              </a:ln>
              <a:solidFill>
                <a:srgbClr xmlns:mc="http://schemas.openxmlformats.org/markup-compatibility/2006" xmlns:a14="http://schemas.microsoft.com/office/drawing/2010/main" val="C00000" mc:Ignorable=""/>
              </a:solidFill>
              <a:effectLst>
                <a:reflection blurRad="12700" stA="28000" endPos="45000" dist="1000" dir="5400000" sy="-100000" algn="bl" rotWithShape="0"/>
              </a:effectLst>
              <a:uLnTx/>
              <a:uFillTx/>
              <a:latin typeface="Arial"/>
              <a:ea typeface="SimSun"/>
            </a:endParaRPr>
          </a:p>
        </p:txBody>
      </p:sp>
      <p:sp>
        <p:nvSpPr>
          <p:cNvPr id="8" name="矩形 15"/>
          <p:cNvSpPr/>
          <p:nvPr/>
        </p:nvSpPr>
        <p:spPr>
          <a:xfrm>
            <a:off x="411480" y="2677180"/>
            <a:ext cx="1798320" cy="523220"/>
          </a:xfrm>
          <a:prstGeom prst="rect">
            <a:avLst/>
          </a:prstGeom>
          <a:solidFill>
            <a:srgbClr xmlns:mc="http://schemas.openxmlformats.org/markup-compatibility/2006" xmlns:a14="http://schemas.microsoft.com/office/drawing/2010/main" val="FFFFFF" mc:Ignorable=""/>
          </a:solidFill>
          <a:ln w="25400" cap="flat" cmpd="sng" algn="ctr">
            <a:noFill/>
            <a:prstDash val="solid"/>
          </a:ln>
          <a:effectLst>
            <a:glow rad="63500">
              <a:srgbClr xmlns:mc="http://schemas.openxmlformats.org/markup-compatibility/2006" xmlns:a14="http://schemas.microsoft.com/office/drawing/2010/main" val="333399" mc:Ignorable="">
                <a:satMod val="175000"/>
                <a:alpha val="40000"/>
              </a:srgbClr>
            </a:glow>
            <a:innerShdw blurRad="63500" dist="50800" dir="10800000">
              <a:prstClr val="black">
                <a:alpha val="50000"/>
              </a:prstClr>
            </a:innerShdw>
            <a:reflection blurRad="6350" stA="52000" endA="300" endPos="35000" dir="5400000" sy="-100000" algn="bl" rotWithShape="0"/>
          </a:effectLst>
          <a:scene3d>
            <a:camera prst="orthographicFront">
              <a:rot lat="0" lon="0" rev="0"/>
            </a:camera>
            <a:lightRig rig="glow" dir="t">
              <a:rot lat="0" lon="0" rev="14100000"/>
            </a:lightRig>
          </a:scene3d>
          <a:sp3d prstMaterial="softEdge">
            <a:bevelT w="127000" prst="artDeco"/>
          </a:sp3d>
        </p:spPr>
        <p:txBody>
          <a:bodyPr wrap="square">
            <a:spAutoFit/>
          </a:bodyPr>
          <a:lstStyle>
            <a:defPPr>
              <a:defRPr lang="zh-CN"/>
            </a:defPPr>
            <a:lvl1pPr algn="ctr" rtl="0" fontAlgn="base">
              <a:spcBef>
                <a:spcPct val="0"/>
              </a:spcBef>
              <a:spcAft>
                <a:spcPct val="0"/>
              </a:spcAft>
              <a:defRPr sz="9600" b="1" kern="1200">
                <a:solidFill>
                  <a:schemeClr val="dk1"/>
                </a:solidFill>
                <a:latin typeface="+mn-lt"/>
                <a:ea typeface="+mn-ea"/>
                <a:cs typeface="+mn-cs"/>
              </a:defRPr>
            </a:lvl1pPr>
            <a:lvl2pPr marL="457200" algn="ctr" rtl="0" fontAlgn="base">
              <a:spcBef>
                <a:spcPct val="0"/>
              </a:spcBef>
              <a:spcAft>
                <a:spcPct val="0"/>
              </a:spcAft>
              <a:defRPr sz="9600" b="1" kern="1200">
                <a:solidFill>
                  <a:schemeClr val="dk1"/>
                </a:solidFill>
                <a:latin typeface="+mn-lt"/>
                <a:ea typeface="+mn-ea"/>
                <a:cs typeface="+mn-cs"/>
              </a:defRPr>
            </a:lvl2pPr>
            <a:lvl3pPr marL="914400" algn="ctr" rtl="0" fontAlgn="base">
              <a:spcBef>
                <a:spcPct val="0"/>
              </a:spcBef>
              <a:spcAft>
                <a:spcPct val="0"/>
              </a:spcAft>
              <a:defRPr sz="9600" b="1" kern="1200">
                <a:solidFill>
                  <a:schemeClr val="dk1"/>
                </a:solidFill>
                <a:latin typeface="+mn-lt"/>
                <a:ea typeface="+mn-ea"/>
                <a:cs typeface="+mn-cs"/>
              </a:defRPr>
            </a:lvl3pPr>
            <a:lvl4pPr marL="1371600" algn="ctr" rtl="0" fontAlgn="base">
              <a:spcBef>
                <a:spcPct val="0"/>
              </a:spcBef>
              <a:spcAft>
                <a:spcPct val="0"/>
              </a:spcAft>
              <a:defRPr sz="9600" b="1" kern="1200">
                <a:solidFill>
                  <a:schemeClr val="dk1"/>
                </a:solidFill>
                <a:latin typeface="+mn-lt"/>
                <a:ea typeface="+mn-ea"/>
                <a:cs typeface="+mn-cs"/>
              </a:defRPr>
            </a:lvl4pPr>
            <a:lvl5pPr marL="1828800" algn="ctr" rtl="0" fontAlgn="base">
              <a:spcBef>
                <a:spcPct val="0"/>
              </a:spcBef>
              <a:spcAft>
                <a:spcPct val="0"/>
              </a:spcAft>
              <a:defRPr sz="9600" b="1" kern="1200">
                <a:solidFill>
                  <a:schemeClr val="dk1"/>
                </a:solidFill>
                <a:latin typeface="+mn-lt"/>
                <a:ea typeface="+mn-ea"/>
                <a:cs typeface="+mn-cs"/>
              </a:defRPr>
            </a:lvl5pPr>
            <a:lvl6pPr marL="2286000" algn="l" defTabSz="914400" rtl="0" eaLnBrk="1" latinLnBrk="0" hangingPunct="1">
              <a:defRPr sz="9600" b="1" kern="1200">
                <a:solidFill>
                  <a:schemeClr val="dk1"/>
                </a:solidFill>
                <a:latin typeface="+mn-lt"/>
                <a:ea typeface="+mn-ea"/>
                <a:cs typeface="+mn-cs"/>
              </a:defRPr>
            </a:lvl6pPr>
            <a:lvl7pPr marL="2743200" algn="l" defTabSz="914400" rtl="0" eaLnBrk="1" latinLnBrk="0" hangingPunct="1">
              <a:defRPr sz="9600" b="1" kern="1200">
                <a:solidFill>
                  <a:schemeClr val="dk1"/>
                </a:solidFill>
                <a:latin typeface="+mn-lt"/>
                <a:ea typeface="+mn-ea"/>
                <a:cs typeface="+mn-cs"/>
              </a:defRPr>
            </a:lvl7pPr>
            <a:lvl8pPr marL="3200400" algn="l" defTabSz="914400" rtl="0" eaLnBrk="1" latinLnBrk="0" hangingPunct="1">
              <a:defRPr sz="9600" b="1" kern="1200">
                <a:solidFill>
                  <a:schemeClr val="dk1"/>
                </a:solidFill>
                <a:latin typeface="+mn-lt"/>
                <a:ea typeface="+mn-ea"/>
                <a:cs typeface="+mn-cs"/>
              </a:defRPr>
            </a:lvl8pPr>
            <a:lvl9pPr marL="3657600" algn="l" defTabSz="914400" rtl="0" eaLnBrk="1" latinLnBrk="0" hangingPunct="1">
              <a:defRPr sz="9600" b="1" kern="1200">
                <a:solidFill>
                  <a:schemeClr val="dk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zh-CN" altLang="en-US" sz="2800" cap="all" dirty="0">
                <a:ln w="9000" cmpd="sng">
                  <a:solidFill>
                    <a:srgbClr xmlns:mc="http://schemas.openxmlformats.org/markup-compatibility/2006" xmlns:a14="http://schemas.microsoft.com/office/drawing/2010/main" val="000000" mc:Ignorable="">
                      <a:shade val="50000"/>
                      <a:satMod val="120000"/>
                    </a:srgbClr>
                  </a:solidFill>
                  <a:prstDash val="solid"/>
                </a:ln>
                <a:solidFill>
                  <a:srgbClr xmlns:mc="http://schemas.openxmlformats.org/markup-compatibility/2006" xmlns:a14="http://schemas.microsoft.com/office/drawing/2010/main" val="C00000" mc:Ignorable=""/>
                </a:solidFill>
                <a:effectLst>
                  <a:reflection blurRad="12700" stA="28000" endPos="45000" dist="1000" dir="5400000" sy="-100000" algn="bl" rotWithShape="0"/>
                </a:effectLst>
                <a:latin typeface="Arial"/>
                <a:ea typeface="SimSun"/>
              </a:rPr>
              <a:t>摘要</a:t>
            </a:r>
            <a:r>
              <a:rPr lang="zh-CN" altLang="en-US" sz="2800" cap="all" dirty="0" smtClean="0">
                <a:ln w="9000" cmpd="sng">
                  <a:solidFill>
                    <a:srgbClr xmlns:mc="http://schemas.openxmlformats.org/markup-compatibility/2006" xmlns:a14="http://schemas.microsoft.com/office/drawing/2010/main" val="000000" mc:Ignorable="">
                      <a:shade val="50000"/>
                      <a:satMod val="120000"/>
                    </a:srgbClr>
                  </a:solidFill>
                  <a:prstDash val="solid"/>
                </a:ln>
                <a:solidFill>
                  <a:srgbClr xmlns:mc="http://schemas.openxmlformats.org/markup-compatibility/2006" xmlns:a14="http://schemas.microsoft.com/office/drawing/2010/main" val="C00000" mc:Ignorable=""/>
                </a:solidFill>
                <a:effectLst>
                  <a:reflection blurRad="12700" stA="28000" endPos="45000" dist="1000" dir="5400000" sy="-100000" algn="bl" rotWithShape="0"/>
                </a:effectLst>
                <a:latin typeface="Arial"/>
                <a:ea typeface="SimSun"/>
              </a:rPr>
              <a:t>：</a:t>
            </a:r>
            <a:endParaRPr kumimoji="0" lang="zh-CN" altLang="en-US" sz="2800" b="1" i="0" u="none" strike="noStrike" kern="1200" cap="all" spc="0" normalizeH="0" baseline="0" noProof="0" dirty="0">
              <a:ln w="9000" cmpd="sng">
                <a:solidFill>
                  <a:srgbClr xmlns:mc="http://schemas.openxmlformats.org/markup-compatibility/2006" xmlns:a14="http://schemas.microsoft.com/office/drawing/2010/main" val="000000" mc:Ignorable="">
                    <a:shade val="50000"/>
                    <a:satMod val="120000"/>
                  </a:srgbClr>
                </a:solidFill>
                <a:prstDash val="solid"/>
              </a:ln>
              <a:solidFill>
                <a:srgbClr xmlns:mc="http://schemas.openxmlformats.org/markup-compatibility/2006" xmlns:a14="http://schemas.microsoft.com/office/drawing/2010/main" val="C00000" mc:Ignorable=""/>
              </a:solidFill>
              <a:effectLst>
                <a:reflection blurRad="12700" stA="28000" endPos="45000" dist="1000" dir="5400000" sy="-100000" algn="bl" rotWithShape="0"/>
              </a:effectLst>
              <a:uLnTx/>
              <a:uFillTx/>
              <a:latin typeface="Arial"/>
              <a:ea typeface="SimSun"/>
            </a:endParaRPr>
          </a:p>
        </p:txBody>
      </p:sp>
    </p:spTree>
    <p:extLst>
      <p:ext uri="{BB962C8B-B14F-4D97-AF65-F5344CB8AC3E}">
        <p14:creationId xmlns:p14="http://schemas.microsoft.com/office/powerpoint/2010/main" val="2171268244"/>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0"/>
            <a:ext cx="2287587" cy="990600"/>
          </a:xfrm>
        </p:spPr>
        <p:txBody>
          <a:bodyPr/>
          <a:lstStyle/>
          <a:p>
            <a:pPr algn="l"/>
            <a:r>
              <a:rPr lang="zh-CN" altLang="en-US" sz="3200" dirty="0"/>
              <a:t>发明简介</a:t>
            </a:r>
          </a:p>
        </p:txBody>
      </p:sp>
      <p:sp>
        <p:nvSpPr>
          <p:cNvPr id="4" name="日期占位符 3"/>
          <p:cNvSpPr>
            <a:spLocks noGrp="1"/>
          </p:cNvSpPr>
          <p:nvPr>
            <p:ph type="dt" sz="half" idx="10"/>
          </p:nvPr>
        </p:nvSpPr>
        <p:spPr/>
        <p:txBody>
          <a:bodyPr/>
          <a:lstStyle/>
          <a:p>
            <a:pPr>
              <a:defRPr/>
            </a:pPr>
            <a:r>
              <a:rPr altLang="en-US" smtClean="0">
                <a:solidFill>
                  <a:prstClr val="black"/>
                </a:solidFill>
              </a:rPr>
              <a:t>地纬计算机软件有限公司</a:t>
            </a:r>
            <a:endParaRPr lang="en-US" altLang="ko-KR" dirty="0">
              <a:solidFill>
                <a:prstClr val="black"/>
              </a:solidFill>
            </a:endParaRPr>
          </a:p>
        </p:txBody>
      </p:sp>
      <p:sp>
        <p:nvSpPr>
          <p:cNvPr id="5" name="灯片编号占位符 4"/>
          <p:cNvSpPr>
            <a:spLocks noGrp="1"/>
          </p:cNvSpPr>
          <p:nvPr>
            <p:ph type="sldNum" sz="quarter" idx="11"/>
          </p:nvPr>
        </p:nvSpPr>
        <p:spPr/>
        <p:txBody>
          <a:bodyPr/>
          <a:lstStyle/>
          <a:p>
            <a:pPr>
              <a:defRPr/>
            </a:pPr>
            <a:fld id="{B2AAF372-1648-4000-A8A3-A940678DF3DA}" type="slidenum">
              <a:rPr lang="ko-KR" altLang="en-US" smtClean="0">
                <a:solidFill>
                  <a:prstClr val="black"/>
                </a:solidFill>
              </a:rPr>
              <a:pPr>
                <a:defRPr/>
              </a:pPr>
              <a:t>7</a:t>
            </a:fld>
            <a:endParaRPr lang="en-US" altLang="ko-KR">
              <a:solidFill>
                <a:prstClr val="black"/>
              </a:solidFill>
            </a:endParaRPr>
          </a:p>
        </p:txBody>
      </p:sp>
      <p:sp>
        <p:nvSpPr>
          <p:cNvPr id="6" name="内容占位符 2"/>
          <p:cNvSpPr txBox="1">
            <a:spLocks/>
          </p:cNvSpPr>
          <p:nvPr/>
        </p:nvSpPr>
        <p:spPr bwMode="gray">
          <a:xfrm>
            <a:off x="381000" y="1676400"/>
            <a:ext cx="8497887" cy="4572000"/>
          </a:xfrm>
          <a:prstGeom prst="rect">
            <a:avLst/>
          </a:prstGeom>
          <a:noFill/>
          <a:ln>
            <a:noFill/>
          </a:ln>
          <a:extLst>
            <a:ext uri="{909E8E84-426E-40DD-AFC4-6F175D3DCCD1}">
              <a14:hiddenFill xmlns:a14="http://schemas.microsoft.com/office/drawing/2010/main">
                <a:solidFill>
                  <a:srgbClr xmlns:mc="http://schemas.openxmlformats.org/markup-compatibility/2006" val="FFFFFF" mc:Ignorable=""/>
                </a:solidFill>
              </a14:hiddenFill>
            </a:ext>
            <a:ext uri="{91240B29-F687-4F45-9708-019B960494DF}">
              <a14:hiddenLine xmlns:a14="http://schemas.microsoft.com/office/drawing/2010/main" w="9525">
                <a:solidFill>
                  <a:srgbClr xmlns:mc="http://schemas.openxmlformats.org/markup-compatibility/2006" val="000000" mc:Ignorable=""/>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lnSpc>
                <a:spcPct val="110000"/>
              </a:lnSpc>
              <a:spcBef>
                <a:spcPct val="20000"/>
              </a:spcBef>
              <a:spcAft>
                <a:spcPct val="20000"/>
              </a:spcAft>
              <a:buClr>
                <a:schemeClr val="tx1"/>
              </a:buClr>
              <a:buFont typeface="Wingdings" pitchFamily="2" charset="2"/>
              <a:buChar char="v"/>
              <a:defRPr sz="2800" b="1">
                <a:solidFill>
                  <a:srgbClr xmlns:mc="http://schemas.openxmlformats.org/markup-compatibility/2006" xmlns:a14="http://schemas.microsoft.com/office/drawing/2010/main" val="0C2C50" mc:Ignorable=""/>
                </a:solidFill>
                <a:latin typeface="+mn-lt"/>
                <a:ea typeface="+mn-ea"/>
                <a:cs typeface="+mn-cs"/>
              </a:defRPr>
            </a:lvl1pPr>
            <a:lvl2pPr marL="742950" indent="-285750" algn="l" rtl="0" eaLnBrk="0" fontAlgn="base" hangingPunct="0">
              <a:lnSpc>
                <a:spcPct val="130000"/>
              </a:lnSpc>
              <a:spcBef>
                <a:spcPct val="30000"/>
              </a:spcBef>
              <a:spcAft>
                <a:spcPct val="20000"/>
              </a:spcAft>
              <a:buClr>
                <a:schemeClr val="tx2"/>
              </a:buClr>
              <a:buSzPct val="60000"/>
              <a:buFont typeface="Wingdings" pitchFamily="2" charset="2"/>
              <a:buChar char="î"/>
              <a:defRPr sz="2400">
                <a:solidFill>
                  <a:schemeClr val="tx2"/>
                </a:solidFill>
                <a:latin typeface="Verdana" pitchFamily="34" charset="0"/>
                <a:ea typeface="+mn-ea"/>
              </a:defRPr>
            </a:lvl2pPr>
            <a:lvl3pPr marL="1143000" indent="-228600" algn="l" rtl="0" eaLnBrk="0" fontAlgn="base" hangingPunct="0">
              <a:lnSpc>
                <a:spcPct val="120000"/>
              </a:lnSpc>
              <a:spcBef>
                <a:spcPct val="20000"/>
              </a:spcBef>
              <a:spcAft>
                <a:spcPct val="0"/>
              </a:spcAft>
              <a:buClr>
                <a:schemeClr val="folHlink"/>
              </a:buClr>
              <a:buSzPct val="60000"/>
              <a:buFont typeface="Wingdings" pitchFamily="2" charset="2"/>
              <a:buChar char="n"/>
              <a:defRPr sz="1400" b="1">
                <a:solidFill>
                  <a:schemeClr val="tx1"/>
                </a:solidFill>
                <a:latin typeface="Verdana" pitchFamily="34" charset="0"/>
                <a:ea typeface="+mn-ea"/>
              </a:defRPr>
            </a:lvl3pPr>
            <a:lvl4pPr marL="1600200" indent="-228600" algn="l" rtl="0" eaLnBrk="0" fontAlgn="base" hangingPunct="0">
              <a:spcBef>
                <a:spcPct val="20000"/>
              </a:spcBef>
              <a:spcAft>
                <a:spcPct val="0"/>
              </a:spcAft>
              <a:buClr>
                <a:schemeClr val="tx1"/>
              </a:buClr>
              <a:buSzPct val="60000"/>
              <a:buFont typeface="Wingdings" pitchFamily="2" charset="2"/>
              <a:buChar char="n"/>
              <a:defRPr sz="2000">
                <a:solidFill>
                  <a:schemeClr val="tx1"/>
                </a:solidFill>
                <a:latin typeface="Verdana" pitchFamily="34" charset="0"/>
                <a:ea typeface="+mn-ea"/>
              </a:defRPr>
            </a:lvl4pPr>
            <a:lvl5pPr marL="2057400" indent="-228600" algn="l" rtl="0" eaLnBrk="0" fontAlgn="base" hangingPunct="0">
              <a:spcBef>
                <a:spcPct val="20000"/>
              </a:spcBef>
              <a:spcAft>
                <a:spcPct val="0"/>
              </a:spcAft>
              <a:buClr>
                <a:schemeClr val="hlink"/>
              </a:buClr>
              <a:buSzPct val="60000"/>
              <a:buFont typeface="Wingdings" pitchFamily="2" charset="2"/>
              <a:buChar char="n"/>
              <a:defRPr sz="2000">
                <a:solidFill>
                  <a:schemeClr val="tx1"/>
                </a:solidFill>
                <a:latin typeface="Verdana" pitchFamily="34" charset="0"/>
                <a:ea typeface="+mn-ea"/>
              </a:defRPr>
            </a:lvl5pPr>
            <a:lvl6pPr marL="2514600" indent="-228600" algn="l" rtl="0" fontAlgn="base">
              <a:spcBef>
                <a:spcPct val="20000"/>
              </a:spcBef>
              <a:spcAft>
                <a:spcPct val="0"/>
              </a:spcAft>
              <a:buClr>
                <a:schemeClr val="hlink"/>
              </a:buClr>
              <a:buSzPct val="60000"/>
              <a:buFont typeface="Wingdings" pitchFamily="2" charset="2"/>
              <a:buChar char="n"/>
              <a:defRPr sz="2000">
                <a:solidFill>
                  <a:schemeClr val="tx1"/>
                </a:solidFill>
                <a:latin typeface="Verdana" pitchFamily="34" charset="0"/>
                <a:ea typeface="+mn-ea"/>
              </a:defRPr>
            </a:lvl6pPr>
            <a:lvl7pPr marL="2971800" indent="-228600" algn="l" rtl="0" fontAlgn="base">
              <a:spcBef>
                <a:spcPct val="20000"/>
              </a:spcBef>
              <a:spcAft>
                <a:spcPct val="0"/>
              </a:spcAft>
              <a:buClr>
                <a:schemeClr val="hlink"/>
              </a:buClr>
              <a:buSzPct val="60000"/>
              <a:buFont typeface="Wingdings" pitchFamily="2" charset="2"/>
              <a:buChar char="n"/>
              <a:defRPr sz="2000">
                <a:solidFill>
                  <a:schemeClr val="tx1"/>
                </a:solidFill>
                <a:latin typeface="Verdana" pitchFamily="34" charset="0"/>
                <a:ea typeface="+mn-ea"/>
              </a:defRPr>
            </a:lvl7pPr>
            <a:lvl8pPr marL="3429000" indent="-228600" algn="l" rtl="0" fontAlgn="base">
              <a:spcBef>
                <a:spcPct val="20000"/>
              </a:spcBef>
              <a:spcAft>
                <a:spcPct val="0"/>
              </a:spcAft>
              <a:buClr>
                <a:schemeClr val="hlink"/>
              </a:buClr>
              <a:buSzPct val="60000"/>
              <a:buFont typeface="Wingdings" pitchFamily="2" charset="2"/>
              <a:buChar char="n"/>
              <a:defRPr sz="2000">
                <a:solidFill>
                  <a:schemeClr val="tx1"/>
                </a:solidFill>
                <a:latin typeface="Verdana" pitchFamily="34" charset="0"/>
                <a:ea typeface="+mn-ea"/>
              </a:defRPr>
            </a:lvl8pPr>
            <a:lvl9pPr marL="3886200" indent="-228600" algn="l" rtl="0" fontAlgn="base">
              <a:spcBef>
                <a:spcPct val="20000"/>
              </a:spcBef>
              <a:spcAft>
                <a:spcPct val="0"/>
              </a:spcAft>
              <a:buClr>
                <a:schemeClr val="hlink"/>
              </a:buClr>
              <a:buSzPct val="60000"/>
              <a:buFont typeface="Wingdings" pitchFamily="2" charset="2"/>
              <a:buChar char="n"/>
              <a:defRPr sz="2000">
                <a:solidFill>
                  <a:schemeClr val="tx1"/>
                </a:solidFill>
                <a:latin typeface="Verdana" pitchFamily="34" charset="0"/>
                <a:ea typeface="+mn-ea"/>
              </a:defRPr>
            </a:lvl9pPr>
          </a:lstStyle>
          <a:p>
            <a:pPr marL="0" indent="0">
              <a:lnSpc>
                <a:spcPct val="130000"/>
              </a:lnSpc>
              <a:buFont typeface="Wingdings" pitchFamily="2" charset="2"/>
              <a:buNone/>
            </a:pPr>
            <a:r>
              <a:rPr lang="en-US" altLang="zh-CN" dirty="0"/>
              <a:t> </a:t>
            </a:r>
            <a:r>
              <a:rPr lang="en-US" altLang="zh-CN" dirty="0" smtClean="0"/>
              <a:t>     </a:t>
            </a:r>
            <a:r>
              <a:rPr lang="zh-CN" altLang="en-US" dirty="0"/>
              <a:t>在</a:t>
            </a:r>
            <a:r>
              <a:rPr lang="zh-CN" altLang="en-US" dirty="0" smtClean="0"/>
              <a:t>发明中将窗体结构分为了三层，其中逻辑层包含窗体中各域的填充、多页、</a:t>
            </a:r>
            <a:r>
              <a:rPr lang="en-US" altLang="zh-CN" dirty="0" smtClean="0"/>
              <a:t>Form</a:t>
            </a:r>
            <a:r>
              <a:rPr lang="zh-CN" altLang="en-US" dirty="0" smtClean="0"/>
              <a:t>次序等的控制管理及合法性检查等。表现层描述窗体的表现，即采用何种窗体控制部件，响应何种事件。数据层则是针对实际的数据源，通过应用更丰富的模式或类型，为窗体增加更多的数据结构及数据一致性的维护。</a:t>
            </a:r>
            <a:endParaRPr lang="en-US" altLang="zh-CN" sz="2400" dirty="0" smtClean="0"/>
          </a:p>
        </p:txBody>
      </p:sp>
    </p:spTree>
    <p:extLst>
      <p:ext uri="{BB962C8B-B14F-4D97-AF65-F5344CB8AC3E}">
        <p14:creationId xmlns:p14="http://schemas.microsoft.com/office/powerpoint/2010/main" val="536708776"/>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84213" y="0"/>
            <a:ext cx="8288337" cy="990600"/>
          </a:xfrm>
        </p:spPr>
        <p:txBody>
          <a:bodyPr/>
          <a:lstStyle/>
          <a:p>
            <a:pPr algn="l"/>
            <a:r>
              <a:rPr lang="en-US" altLang="zh-CN" sz="3200" dirty="0"/>
              <a:t>XFML</a:t>
            </a:r>
            <a:r>
              <a:rPr lang="zh-CN" altLang="en-US" sz="3200" dirty="0"/>
              <a:t>窗体定义</a:t>
            </a:r>
          </a:p>
        </p:txBody>
      </p:sp>
      <p:sp>
        <p:nvSpPr>
          <p:cNvPr id="3" name="内容占位符 2"/>
          <p:cNvSpPr>
            <a:spLocks noGrp="1"/>
          </p:cNvSpPr>
          <p:nvPr>
            <p:ph idx="1"/>
          </p:nvPr>
        </p:nvSpPr>
        <p:spPr>
          <a:xfrm>
            <a:off x="395288" y="1752600"/>
            <a:ext cx="8497887" cy="4038600"/>
          </a:xfrm>
        </p:spPr>
        <p:txBody>
          <a:bodyPr/>
          <a:lstStyle/>
          <a:p>
            <a:pPr marL="0" indent="0">
              <a:buNone/>
            </a:pPr>
            <a:r>
              <a:rPr lang="en-US" altLang="zh-CN" dirty="0" smtClean="0"/>
              <a:t>      XFML</a:t>
            </a:r>
            <a:r>
              <a:rPr lang="zh-CN" altLang="en-US" dirty="0"/>
              <a:t>的窗体定义由</a:t>
            </a:r>
            <a:r>
              <a:rPr lang="en-US" altLang="zh-CN" dirty="0"/>
              <a:t>Form</a:t>
            </a:r>
            <a:r>
              <a:rPr lang="zh-CN" altLang="en-US" dirty="0"/>
              <a:t>模型和</a:t>
            </a:r>
            <a:r>
              <a:rPr lang="en-US" altLang="zh-CN" dirty="0"/>
              <a:t>Form</a:t>
            </a:r>
            <a:r>
              <a:rPr lang="zh-CN" altLang="en-US" dirty="0"/>
              <a:t>用户界面两部分组成。</a:t>
            </a:r>
          </a:p>
          <a:p>
            <a:pPr marL="0" indent="0">
              <a:buNone/>
            </a:pPr>
            <a:endParaRPr lang="zh-CN" altLang="en-US" dirty="0"/>
          </a:p>
        </p:txBody>
      </p:sp>
      <p:sp>
        <p:nvSpPr>
          <p:cNvPr id="4" name="日期占位符 3"/>
          <p:cNvSpPr>
            <a:spLocks noGrp="1"/>
          </p:cNvSpPr>
          <p:nvPr>
            <p:ph type="dt" sz="half" idx="10"/>
          </p:nvPr>
        </p:nvSpPr>
        <p:spPr/>
        <p:txBody>
          <a:bodyPr/>
          <a:lstStyle/>
          <a:p>
            <a:pPr>
              <a:defRPr/>
            </a:pPr>
            <a:r>
              <a:rPr lang="zh-CN" altLang="en-US" smtClean="0">
                <a:solidFill>
                  <a:prstClr val="black"/>
                </a:solidFill>
              </a:rPr>
              <a:t>地纬计算机软件有限公司</a:t>
            </a:r>
            <a:endParaRPr lang="en-US" altLang="ko-KR" dirty="0">
              <a:solidFill>
                <a:prstClr val="black"/>
              </a:solidFill>
            </a:endParaRPr>
          </a:p>
        </p:txBody>
      </p:sp>
      <p:pic>
        <p:nvPicPr>
          <p:cNvPr id="1026"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43200" y="3505200"/>
            <a:ext cx="3581400" cy="1852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灯片编号占位符 4"/>
          <p:cNvSpPr>
            <a:spLocks noGrp="1"/>
          </p:cNvSpPr>
          <p:nvPr>
            <p:ph type="sldNum" sz="quarter" idx="11"/>
          </p:nvPr>
        </p:nvSpPr>
        <p:spPr/>
        <p:txBody>
          <a:bodyPr/>
          <a:lstStyle/>
          <a:p>
            <a:pPr>
              <a:defRPr/>
            </a:pPr>
            <a:fld id="{B2AAF372-1648-4000-A8A3-A940678DF3DA}" type="slidenum">
              <a:rPr lang="ko-KR" altLang="en-US" smtClean="0">
                <a:solidFill>
                  <a:prstClr val="black"/>
                </a:solidFill>
              </a:rPr>
              <a:pPr>
                <a:defRPr/>
              </a:pPr>
              <a:t>8</a:t>
            </a:fld>
            <a:endParaRPr lang="en-US" altLang="ko-KR">
              <a:solidFill>
                <a:prstClr val="black"/>
              </a:solidFill>
            </a:endParaRPr>
          </a:p>
        </p:txBody>
      </p:sp>
    </p:spTree>
    <p:extLst>
      <p:ext uri="{BB962C8B-B14F-4D97-AF65-F5344CB8AC3E}">
        <p14:creationId xmlns:p14="http://schemas.microsoft.com/office/powerpoint/2010/main" val="576512203"/>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84213" y="0"/>
            <a:ext cx="8288337" cy="990600"/>
          </a:xfrm>
        </p:spPr>
        <p:txBody>
          <a:bodyPr/>
          <a:lstStyle/>
          <a:p>
            <a:pPr algn="l"/>
            <a:r>
              <a:rPr lang="en-US" altLang="zh-CN" sz="3200" dirty="0" smtClean="0"/>
              <a:t>Form</a:t>
            </a:r>
            <a:r>
              <a:rPr lang="zh-CN" altLang="en-US" sz="3200" dirty="0" smtClean="0"/>
              <a:t>模型</a:t>
            </a:r>
            <a:endParaRPr lang="zh-CN" altLang="en-US" sz="3200" dirty="0"/>
          </a:p>
        </p:txBody>
      </p:sp>
      <p:sp>
        <p:nvSpPr>
          <p:cNvPr id="3" name="内容占位符 2"/>
          <p:cNvSpPr>
            <a:spLocks noGrp="1"/>
          </p:cNvSpPr>
          <p:nvPr>
            <p:ph idx="1"/>
          </p:nvPr>
        </p:nvSpPr>
        <p:spPr>
          <a:xfrm>
            <a:off x="228600" y="1295400"/>
            <a:ext cx="8763000" cy="4800600"/>
          </a:xfrm>
        </p:spPr>
        <p:txBody>
          <a:bodyPr/>
          <a:lstStyle/>
          <a:p>
            <a:pPr marL="357188" lvl="0" indent="628650" eaLnBrk="1" fontAlgn="auto" hangingPunct="1">
              <a:lnSpc>
                <a:spcPct val="130000"/>
              </a:lnSpc>
              <a:spcAft>
                <a:spcPts val="0"/>
              </a:spcAft>
              <a:buClrTx/>
              <a:buNone/>
              <a:tabLst>
                <a:tab pos="357188" algn="l"/>
              </a:tabLst>
            </a:pPr>
            <a:r>
              <a:rPr lang="en-US" altLang="zh-CN" kern="1200" dirty="0">
                <a:solidFill>
                  <a:prstClr val="black"/>
                </a:solidFill>
                <a:latin typeface="Calibri"/>
              </a:rPr>
              <a:t>Form</a:t>
            </a:r>
            <a:r>
              <a:rPr lang="zh-CN" altLang="en-US" kern="1200" dirty="0">
                <a:solidFill>
                  <a:prstClr val="black"/>
                </a:solidFill>
                <a:latin typeface="Calibri"/>
              </a:rPr>
              <a:t>模型属于窗体的逻辑层</a:t>
            </a:r>
            <a:r>
              <a:rPr lang="zh-CN" altLang="en-US" kern="1200" dirty="0" smtClean="0">
                <a:solidFill>
                  <a:prstClr val="black"/>
                </a:solidFill>
                <a:latin typeface="Calibri"/>
              </a:rPr>
              <a:t>，主要</a:t>
            </a:r>
            <a:r>
              <a:rPr lang="zh-CN" altLang="en-US" kern="1200" dirty="0">
                <a:solidFill>
                  <a:prstClr val="black"/>
                </a:solidFill>
                <a:latin typeface="Calibri"/>
              </a:rPr>
              <a:t>包括以下内容：</a:t>
            </a:r>
            <a:endParaRPr lang="en-US" altLang="zh-CN" kern="1200" dirty="0">
              <a:solidFill>
                <a:prstClr val="black"/>
              </a:solidFill>
              <a:latin typeface="Calibri"/>
            </a:endParaRPr>
          </a:p>
          <a:p>
            <a:pPr lvl="1" eaLnBrk="1" fontAlgn="auto" hangingPunct="1">
              <a:spcAft>
                <a:spcPts val="0"/>
              </a:spcAft>
              <a:buClrTx/>
              <a:buFont typeface="Arial" pitchFamily="34" charset="0"/>
              <a:buChar char="•"/>
            </a:pPr>
            <a:r>
              <a:rPr lang="zh-CN" altLang="en-US" b="1" kern="1200" dirty="0">
                <a:solidFill>
                  <a:prstClr val="black"/>
                </a:solidFill>
                <a:latin typeface="Calibri"/>
              </a:rPr>
              <a:t>构成</a:t>
            </a:r>
            <a:r>
              <a:rPr lang="en-US" altLang="zh-CN" b="1" kern="1200" dirty="0">
                <a:solidFill>
                  <a:prstClr val="black"/>
                </a:solidFill>
                <a:latin typeface="Calibri"/>
              </a:rPr>
              <a:t>Form</a:t>
            </a:r>
            <a:r>
              <a:rPr lang="zh-CN" altLang="en-US" b="1" kern="1200" dirty="0">
                <a:solidFill>
                  <a:prstClr val="black"/>
                </a:solidFill>
                <a:latin typeface="Calibri"/>
              </a:rPr>
              <a:t>模型的各个模型</a:t>
            </a:r>
            <a:r>
              <a:rPr lang="zh-CN" altLang="en-US" b="1" kern="1200" dirty="0" smtClean="0">
                <a:solidFill>
                  <a:prstClr val="black"/>
                </a:solidFill>
                <a:latin typeface="Calibri"/>
              </a:rPr>
              <a:t>项</a:t>
            </a:r>
            <a:endParaRPr lang="en-US" altLang="zh-CN" b="1" kern="1200" dirty="0">
              <a:solidFill>
                <a:prstClr val="black"/>
              </a:solidFill>
              <a:latin typeface="Calibri"/>
            </a:endParaRPr>
          </a:p>
          <a:p>
            <a:pPr lvl="1" eaLnBrk="1" fontAlgn="auto" hangingPunct="1">
              <a:spcAft>
                <a:spcPts val="0"/>
              </a:spcAft>
              <a:buClrTx/>
              <a:buFont typeface="Arial" pitchFamily="34" charset="0"/>
              <a:buChar char="•"/>
            </a:pPr>
            <a:r>
              <a:rPr lang="zh-CN" altLang="en-US" b="1" kern="1200" dirty="0">
                <a:solidFill>
                  <a:prstClr val="black"/>
                </a:solidFill>
                <a:latin typeface="Calibri"/>
              </a:rPr>
              <a:t>模型项相关的实例数据结构和实例数据</a:t>
            </a:r>
            <a:r>
              <a:rPr lang="zh-CN" altLang="en-US" b="1" kern="1200" dirty="0" smtClean="0">
                <a:solidFill>
                  <a:prstClr val="black"/>
                </a:solidFill>
                <a:latin typeface="Calibri"/>
              </a:rPr>
              <a:t>引用</a:t>
            </a:r>
            <a:endParaRPr lang="en-US" altLang="zh-CN" b="1" kern="1200" dirty="0">
              <a:solidFill>
                <a:prstClr val="black"/>
              </a:solidFill>
              <a:latin typeface="Calibri"/>
            </a:endParaRPr>
          </a:p>
          <a:p>
            <a:pPr lvl="1" eaLnBrk="1" fontAlgn="auto" hangingPunct="1">
              <a:spcAft>
                <a:spcPts val="0"/>
              </a:spcAft>
              <a:buClrTx/>
              <a:buFont typeface="Arial" pitchFamily="34" charset="0"/>
              <a:buChar char="•"/>
            </a:pPr>
            <a:r>
              <a:rPr lang="zh-CN" altLang="en-US" b="1" kern="1200" dirty="0">
                <a:solidFill>
                  <a:prstClr val="black"/>
                </a:solidFill>
                <a:latin typeface="Calibri"/>
              </a:rPr>
              <a:t>模型项的数据类型及该类型的可复用</a:t>
            </a:r>
            <a:r>
              <a:rPr lang="zh-CN" altLang="en-US" b="1" kern="1200" dirty="0" smtClean="0">
                <a:solidFill>
                  <a:prstClr val="black"/>
                </a:solidFill>
                <a:latin typeface="Calibri"/>
              </a:rPr>
              <a:t>定义</a:t>
            </a:r>
            <a:endParaRPr lang="en-US" altLang="zh-CN" b="1" kern="1200" dirty="0">
              <a:solidFill>
                <a:prstClr val="black"/>
              </a:solidFill>
              <a:latin typeface="Calibri"/>
            </a:endParaRPr>
          </a:p>
          <a:p>
            <a:pPr lvl="1" eaLnBrk="1" fontAlgn="auto" hangingPunct="1">
              <a:spcAft>
                <a:spcPts val="0"/>
              </a:spcAft>
              <a:buClrTx/>
              <a:buFont typeface="Arial" pitchFamily="34" charset="0"/>
              <a:buChar char="•"/>
            </a:pPr>
            <a:r>
              <a:rPr lang="zh-CN" altLang="en-US" b="1" kern="1200" dirty="0">
                <a:solidFill>
                  <a:prstClr val="black"/>
                </a:solidFill>
                <a:latin typeface="Calibri"/>
              </a:rPr>
              <a:t>模型</a:t>
            </a:r>
            <a:r>
              <a:rPr lang="zh-CN" altLang="en-US" b="1" kern="1200" dirty="0" smtClean="0">
                <a:solidFill>
                  <a:prstClr val="black"/>
                </a:solidFill>
                <a:latin typeface="Calibri"/>
              </a:rPr>
              <a:t>项的约束</a:t>
            </a:r>
            <a:r>
              <a:rPr lang="zh-CN" altLang="en-US" b="1" kern="1200" dirty="0">
                <a:solidFill>
                  <a:prstClr val="black"/>
                </a:solidFill>
                <a:latin typeface="Calibri"/>
              </a:rPr>
              <a:t>，如必需性、可见性、是否</a:t>
            </a:r>
            <a:r>
              <a:rPr lang="zh-CN" altLang="en-US" b="1" kern="1200" dirty="0" smtClean="0">
                <a:solidFill>
                  <a:prstClr val="black"/>
                </a:solidFill>
                <a:latin typeface="Calibri"/>
              </a:rPr>
              <a:t>只读</a:t>
            </a:r>
            <a:endParaRPr lang="en-US" altLang="zh-CN" b="1" kern="1200" dirty="0">
              <a:solidFill>
                <a:prstClr val="black"/>
              </a:solidFill>
              <a:latin typeface="Calibri"/>
            </a:endParaRPr>
          </a:p>
          <a:p>
            <a:pPr lvl="1" eaLnBrk="1" fontAlgn="auto" hangingPunct="1">
              <a:spcAft>
                <a:spcPts val="0"/>
              </a:spcAft>
              <a:buClrTx/>
              <a:buFont typeface="Arial" pitchFamily="34" charset="0"/>
              <a:buChar char="•"/>
            </a:pPr>
            <a:r>
              <a:rPr lang="zh-CN" altLang="en-US" b="1" kern="1200" dirty="0">
                <a:solidFill>
                  <a:prstClr val="black"/>
                </a:solidFill>
                <a:latin typeface="Calibri"/>
              </a:rPr>
              <a:t>模型项相关的控制</a:t>
            </a:r>
            <a:r>
              <a:rPr lang="zh-CN" altLang="en-US" b="1" kern="1200" dirty="0" smtClean="0">
                <a:solidFill>
                  <a:prstClr val="black"/>
                </a:solidFill>
                <a:latin typeface="Calibri"/>
              </a:rPr>
              <a:t>动作</a:t>
            </a:r>
            <a:endParaRPr lang="en-US" altLang="zh-CN" b="1" kern="1200" dirty="0">
              <a:solidFill>
                <a:prstClr val="black"/>
              </a:solidFill>
              <a:latin typeface="Calibri"/>
            </a:endParaRPr>
          </a:p>
          <a:p>
            <a:pPr lvl="1" eaLnBrk="1" fontAlgn="auto" hangingPunct="1">
              <a:spcAft>
                <a:spcPts val="0"/>
              </a:spcAft>
              <a:buClrTx/>
              <a:buFont typeface="Arial" pitchFamily="34" charset="0"/>
              <a:buChar char="•"/>
            </a:pPr>
            <a:r>
              <a:rPr lang="zh-CN" altLang="en-US" b="1" kern="1200" dirty="0">
                <a:solidFill>
                  <a:prstClr val="black"/>
                </a:solidFill>
                <a:latin typeface="Calibri"/>
              </a:rPr>
              <a:t>模型项之间的依赖和约束</a:t>
            </a:r>
            <a:r>
              <a:rPr lang="zh-CN" altLang="en-US" b="1" kern="1200" dirty="0" smtClean="0">
                <a:solidFill>
                  <a:prstClr val="black"/>
                </a:solidFill>
                <a:latin typeface="Calibri"/>
              </a:rPr>
              <a:t>关系</a:t>
            </a:r>
            <a:endParaRPr lang="zh-CN" altLang="en-US" b="1" kern="1200" dirty="0">
              <a:solidFill>
                <a:prstClr val="black"/>
              </a:solidFill>
              <a:latin typeface="Calibri"/>
            </a:endParaRPr>
          </a:p>
          <a:p>
            <a:pPr marL="0" indent="0">
              <a:buNone/>
            </a:pPr>
            <a:endParaRPr lang="zh-CN" altLang="en-US" dirty="0"/>
          </a:p>
        </p:txBody>
      </p:sp>
      <p:sp>
        <p:nvSpPr>
          <p:cNvPr id="4" name="日期占位符 3"/>
          <p:cNvSpPr>
            <a:spLocks noGrp="1"/>
          </p:cNvSpPr>
          <p:nvPr>
            <p:ph type="dt" sz="half" idx="10"/>
          </p:nvPr>
        </p:nvSpPr>
        <p:spPr/>
        <p:txBody>
          <a:bodyPr/>
          <a:lstStyle/>
          <a:p>
            <a:pPr>
              <a:defRPr/>
            </a:pPr>
            <a:r>
              <a:rPr lang="zh-CN" altLang="en-US" smtClean="0">
                <a:solidFill>
                  <a:prstClr val="black"/>
                </a:solidFill>
              </a:rPr>
              <a:t>地纬计算机软件有限公司</a:t>
            </a:r>
            <a:endParaRPr lang="en-US" altLang="ko-KR" dirty="0">
              <a:solidFill>
                <a:prstClr val="black"/>
              </a:solidFill>
            </a:endParaRPr>
          </a:p>
        </p:txBody>
      </p:sp>
      <p:sp>
        <p:nvSpPr>
          <p:cNvPr id="5" name="灯片编号占位符 4"/>
          <p:cNvSpPr>
            <a:spLocks noGrp="1"/>
          </p:cNvSpPr>
          <p:nvPr>
            <p:ph type="sldNum" sz="quarter" idx="11"/>
          </p:nvPr>
        </p:nvSpPr>
        <p:spPr/>
        <p:txBody>
          <a:bodyPr/>
          <a:lstStyle/>
          <a:p>
            <a:pPr>
              <a:defRPr/>
            </a:pPr>
            <a:fld id="{B2AAF372-1648-4000-A8A3-A940678DF3DA}" type="slidenum">
              <a:rPr lang="ko-KR" altLang="en-US" smtClean="0">
                <a:solidFill>
                  <a:prstClr val="black"/>
                </a:solidFill>
              </a:rPr>
              <a:pPr>
                <a:defRPr/>
              </a:pPr>
              <a:t>9</a:t>
            </a:fld>
            <a:endParaRPr lang="en-US" altLang="ko-KR">
              <a:solidFill>
                <a:prstClr val="black"/>
              </a:solidFill>
            </a:endParaRPr>
          </a:p>
        </p:txBody>
      </p:sp>
    </p:spTree>
    <p:extLst>
      <p:ext uri="{BB962C8B-B14F-4D97-AF65-F5344CB8AC3E}">
        <p14:creationId xmlns:p14="http://schemas.microsoft.com/office/powerpoint/2010/main" val="1813315154"/>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韩国水墨笔触PPT模板">
  <a:themeElements>
    <a:clrScheme name="流畅">
      <a:dk1>
        <a:sysClr val="windowText" lastClr="000000"/>
      </a:dk1>
      <a:lt1>
        <a:sysClr val="window" lastClr="FFFFFF"/>
      </a:lt1>
      <a:dk2>
        <a:srgbClr xmlns:mc="http://schemas.openxmlformats.org/markup-compatibility/2006" xmlns:a14="http://schemas.microsoft.com/office/drawing/2010/main" val="04617B" mc:Ignorable=""/>
      </a:dk2>
      <a:lt2>
        <a:srgbClr xmlns:mc="http://schemas.openxmlformats.org/markup-compatibility/2006" xmlns:a14="http://schemas.microsoft.com/office/drawing/2010/main" val="DBF5F9" mc:Ignorable=""/>
      </a:lt2>
      <a:accent1>
        <a:srgbClr xmlns:mc="http://schemas.openxmlformats.org/markup-compatibility/2006" xmlns:a14="http://schemas.microsoft.com/office/drawing/2010/main" val="0F6FC6" mc:Ignorable=""/>
      </a:accent1>
      <a:accent2>
        <a:srgbClr xmlns:mc="http://schemas.openxmlformats.org/markup-compatibility/2006" xmlns:a14="http://schemas.microsoft.com/office/drawing/2010/main" val="009DD9" mc:Ignorable=""/>
      </a:accent2>
      <a:accent3>
        <a:srgbClr xmlns:mc="http://schemas.openxmlformats.org/markup-compatibility/2006" xmlns:a14="http://schemas.microsoft.com/office/drawing/2010/main" val="0BD0D9" mc:Ignorable=""/>
      </a:accent3>
      <a:accent4>
        <a:srgbClr xmlns:mc="http://schemas.openxmlformats.org/markup-compatibility/2006" xmlns:a14="http://schemas.microsoft.com/office/drawing/2010/main" val="10CF9B" mc:Ignorable=""/>
      </a:accent4>
      <a:accent5>
        <a:srgbClr xmlns:mc="http://schemas.openxmlformats.org/markup-compatibility/2006" xmlns:a14="http://schemas.microsoft.com/office/drawing/2010/main" val="7CCA62" mc:Ignorable=""/>
      </a:accent5>
      <a:accent6>
        <a:srgbClr xmlns:mc="http://schemas.openxmlformats.org/markup-compatibility/2006" xmlns:a14="http://schemas.microsoft.com/office/drawing/2010/main" val="A5C249" mc:Ignorable=""/>
      </a:accent6>
      <a:hlink>
        <a:srgbClr xmlns:mc="http://schemas.openxmlformats.org/markup-compatibility/2006" xmlns:a14="http://schemas.microsoft.com/office/drawing/2010/main" val="E2D700" mc:Ignorable=""/>
      </a:hlink>
      <a:folHlink>
        <a:srgbClr xmlns:mc="http://schemas.openxmlformats.org/markup-compatibility/2006" xmlns:a14="http://schemas.microsoft.com/office/drawing/2010/main" val="85DFD0" mc:Ignorable=""/>
      </a:folHlink>
    </a:clrScheme>
    <a:fontScheme name="韩国水墨笔触PPT模板">
      <a:majorFont>
        <a:latin typeface="微软雅黑"/>
        <a:ea typeface="宋体"/>
        <a:cs typeface=""/>
      </a:majorFont>
      <a:minorFont>
        <a:latin typeface="楷体_GB2312"/>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xmlns:mc="http://schemas.openxmlformats.org/markup-compatibility/2006" xmlns:a14="http://schemas.microsoft.com/office/drawing/2010/main" val="000000" mc:Ignorable="">
                <a:alpha val="38000"/>
              </a:srgbClr>
            </a:outerShdw>
          </a:effectLst>
        </a:effectStyle>
        <a:effectStyle>
          <a:effectLst>
            <a:outerShdw blurRad="40000" dist="23000" dir="5400000" rotWithShape="0">
              <a:srgbClr xmlns:mc="http://schemas.openxmlformats.org/markup-compatibility/2006" xmlns:a14="http://schemas.microsoft.com/office/drawing/2010/main" val="000000" mc:Ignorable="">
                <a:alpha val="35000"/>
              </a:srgbClr>
            </a:outerShdw>
          </a:effectLst>
        </a:effectStyle>
        <a:effectStyle>
          <a:effectLst>
            <a:outerShdw blurRad="40000" dist="23000" dir="5400000" rotWithShape="0">
              <a:srgbClr xmlns:mc="http://schemas.openxmlformats.org/markup-compatibility/2006" xmlns:a14="http://schemas.microsoft.com/office/drawing/2010/main" val="000000" mc:Ignorable="">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韩国水墨笔触PPT模板 1">
        <a:dk1>
          <a:srgbClr xmlns:mc="http://schemas.openxmlformats.org/markup-compatibility/2006" xmlns:a14="http://schemas.microsoft.com/office/drawing/2010/main" val="1D528D" mc:Ignorable=""/>
        </a:dk1>
        <a:lt1>
          <a:srgbClr xmlns:mc="http://schemas.openxmlformats.org/markup-compatibility/2006" xmlns:a14="http://schemas.microsoft.com/office/drawing/2010/main" val="FFFFFF" mc:Ignorable=""/>
        </a:lt1>
        <a:dk2>
          <a:srgbClr xmlns:mc="http://schemas.openxmlformats.org/markup-compatibility/2006" xmlns:a14="http://schemas.microsoft.com/office/drawing/2010/main" val="000000" mc:Ignorable=""/>
        </a:dk2>
        <a:lt2>
          <a:srgbClr xmlns:mc="http://schemas.openxmlformats.org/markup-compatibility/2006" xmlns:a14="http://schemas.microsoft.com/office/drawing/2010/main" val="DDDDDD" mc:Ignorable=""/>
        </a:lt2>
        <a:accent1>
          <a:srgbClr xmlns:mc="http://schemas.openxmlformats.org/markup-compatibility/2006" xmlns:a14="http://schemas.microsoft.com/office/drawing/2010/main" val="3366CC" mc:Ignorable=""/>
        </a:accent1>
        <a:accent2>
          <a:srgbClr xmlns:mc="http://schemas.openxmlformats.org/markup-compatibility/2006" xmlns:a14="http://schemas.microsoft.com/office/drawing/2010/main" val="FFCC00" mc:Ignorable=""/>
        </a:accent2>
        <a:accent3>
          <a:srgbClr xmlns:mc="http://schemas.openxmlformats.org/markup-compatibility/2006" xmlns:a14="http://schemas.microsoft.com/office/drawing/2010/main" val="FFFFFF" mc:Ignorable=""/>
        </a:accent3>
        <a:accent4>
          <a:srgbClr xmlns:mc="http://schemas.openxmlformats.org/markup-compatibility/2006" xmlns:a14="http://schemas.microsoft.com/office/drawing/2010/main" val="174578" mc:Ignorable=""/>
        </a:accent4>
        <a:accent5>
          <a:srgbClr xmlns:mc="http://schemas.openxmlformats.org/markup-compatibility/2006" xmlns:a14="http://schemas.microsoft.com/office/drawing/2010/main" val="ADB8E2" mc:Ignorable=""/>
        </a:accent5>
        <a:accent6>
          <a:srgbClr xmlns:mc="http://schemas.openxmlformats.org/markup-compatibility/2006" xmlns:a14="http://schemas.microsoft.com/office/drawing/2010/main" val="E7B900" mc:Ignorable=""/>
        </a:accent6>
        <a:hlink>
          <a:srgbClr xmlns:mc="http://schemas.openxmlformats.org/markup-compatibility/2006" xmlns:a14="http://schemas.microsoft.com/office/drawing/2010/main" val="76DFF4" mc:Ignorable=""/>
        </a:hlink>
        <a:folHlink>
          <a:srgbClr xmlns:mc="http://schemas.openxmlformats.org/markup-compatibility/2006" xmlns:a14="http://schemas.microsoft.com/office/drawing/2010/main" val="969696" mc:Ignorable=""/>
        </a:folHlink>
      </a:clrScheme>
      <a:clrMap bg1="lt1" tx1="dk1" bg2="lt2" tx2="dk2" accent1="accent1" accent2="accent2" accent3="accent3" accent4="accent4" accent5="accent5" accent6="accent6" hlink="hlink" folHlink="folHlink"/>
    </a:extraClrScheme>
    <a:extraClrScheme>
      <a:clrScheme name="韩国水墨笔触PPT模板 2">
        <a:dk1>
          <a:srgbClr xmlns:mc="http://schemas.openxmlformats.org/markup-compatibility/2006" xmlns:a14="http://schemas.microsoft.com/office/drawing/2010/main" val="7EA012" mc:Ignorable=""/>
        </a:dk1>
        <a:lt1>
          <a:srgbClr xmlns:mc="http://schemas.openxmlformats.org/markup-compatibility/2006" xmlns:a14="http://schemas.microsoft.com/office/drawing/2010/main" val="FFFFFF" mc:Ignorable=""/>
        </a:lt1>
        <a:dk2>
          <a:srgbClr xmlns:mc="http://schemas.openxmlformats.org/markup-compatibility/2006" xmlns:a14="http://schemas.microsoft.com/office/drawing/2010/main" val="000000" mc:Ignorable=""/>
        </a:dk2>
        <a:lt2>
          <a:srgbClr xmlns:mc="http://schemas.openxmlformats.org/markup-compatibility/2006" xmlns:a14="http://schemas.microsoft.com/office/drawing/2010/main" val="C0C0C0" mc:Ignorable=""/>
        </a:lt2>
        <a:accent1>
          <a:srgbClr xmlns:mc="http://schemas.openxmlformats.org/markup-compatibility/2006" xmlns:a14="http://schemas.microsoft.com/office/drawing/2010/main" val="277564" mc:Ignorable=""/>
        </a:accent1>
        <a:accent2>
          <a:srgbClr xmlns:mc="http://schemas.openxmlformats.org/markup-compatibility/2006" xmlns:a14="http://schemas.microsoft.com/office/drawing/2010/main" val="B5CD85" mc:Ignorable=""/>
        </a:accent2>
        <a:accent3>
          <a:srgbClr xmlns:mc="http://schemas.openxmlformats.org/markup-compatibility/2006" xmlns:a14="http://schemas.microsoft.com/office/drawing/2010/main" val="FFFFFF" mc:Ignorable=""/>
        </a:accent3>
        <a:accent4>
          <a:srgbClr xmlns:mc="http://schemas.openxmlformats.org/markup-compatibility/2006" xmlns:a14="http://schemas.microsoft.com/office/drawing/2010/main" val="6B880E" mc:Ignorable=""/>
        </a:accent4>
        <a:accent5>
          <a:srgbClr xmlns:mc="http://schemas.openxmlformats.org/markup-compatibility/2006" xmlns:a14="http://schemas.microsoft.com/office/drawing/2010/main" val="ACBDB8" mc:Ignorable=""/>
        </a:accent5>
        <a:accent6>
          <a:srgbClr xmlns:mc="http://schemas.openxmlformats.org/markup-compatibility/2006" xmlns:a14="http://schemas.microsoft.com/office/drawing/2010/main" val="A4BA78" mc:Ignorable=""/>
        </a:accent6>
        <a:hlink>
          <a:srgbClr xmlns:mc="http://schemas.openxmlformats.org/markup-compatibility/2006" xmlns:a14="http://schemas.microsoft.com/office/drawing/2010/main" val="B29B3A" mc:Ignorable=""/>
        </a:hlink>
        <a:folHlink>
          <a:srgbClr xmlns:mc="http://schemas.openxmlformats.org/markup-compatibility/2006" xmlns:a14="http://schemas.microsoft.com/office/drawing/2010/main" val="999C90" mc:Ignorable=""/>
        </a:folHlink>
      </a:clrScheme>
      <a:clrMap bg1="lt1" tx1="dk1" bg2="lt2" tx2="dk2" accent1="accent1" accent2="accent2" accent3="accent3" accent4="accent4" accent5="accent5" accent6="accent6" hlink="hlink" folHlink="folHlink"/>
    </a:extraClrScheme>
    <a:extraClrScheme>
      <a:clrScheme name="韩国水墨笔触PPT模板 3">
        <a:dk1>
          <a:srgbClr xmlns:mc="http://schemas.openxmlformats.org/markup-compatibility/2006" xmlns:a14="http://schemas.microsoft.com/office/drawing/2010/main" val="113F71" mc:Ignorable=""/>
        </a:dk1>
        <a:lt1>
          <a:srgbClr xmlns:mc="http://schemas.openxmlformats.org/markup-compatibility/2006" xmlns:a14="http://schemas.microsoft.com/office/drawing/2010/main" val="FFFFFF" mc:Ignorable=""/>
        </a:lt1>
        <a:dk2>
          <a:srgbClr xmlns:mc="http://schemas.openxmlformats.org/markup-compatibility/2006" xmlns:a14="http://schemas.microsoft.com/office/drawing/2010/main" val="000000" mc:Ignorable=""/>
        </a:dk2>
        <a:lt2>
          <a:srgbClr xmlns:mc="http://schemas.openxmlformats.org/markup-compatibility/2006" xmlns:a14="http://schemas.microsoft.com/office/drawing/2010/main" val="C1D1D3" mc:Ignorable=""/>
        </a:lt2>
        <a:accent1>
          <a:srgbClr xmlns:mc="http://schemas.openxmlformats.org/markup-compatibility/2006" xmlns:a14="http://schemas.microsoft.com/office/drawing/2010/main" val="1966B3" mc:Ignorable=""/>
        </a:accent1>
        <a:accent2>
          <a:srgbClr xmlns:mc="http://schemas.openxmlformats.org/markup-compatibility/2006" xmlns:a14="http://schemas.microsoft.com/office/drawing/2010/main" val="CCCC00" mc:Ignorable=""/>
        </a:accent2>
        <a:accent3>
          <a:srgbClr xmlns:mc="http://schemas.openxmlformats.org/markup-compatibility/2006" xmlns:a14="http://schemas.microsoft.com/office/drawing/2010/main" val="FFFFFF" mc:Ignorable=""/>
        </a:accent3>
        <a:accent4>
          <a:srgbClr xmlns:mc="http://schemas.openxmlformats.org/markup-compatibility/2006" xmlns:a14="http://schemas.microsoft.com/office/drawing/2010/main" val="0D345F" mc:Ignorable=""/>
        </a:accent4>
        <a:accent5>
          <a:srgbClr xmlns:mc="http://schemas.openxmlformats.org/markup-compatibility/2006" xmlns:a14="http://schemas.microsoft.com/office/drawing/2010/main" val="ABB8D6" mc:Ignorable=""/>
        </a:accent5>
        <a:accent6>
          <a:srgbClr xmlns:mc="http://schemas.openxmlformats.org/markup-compatibility/2006" xmlns:a14="http://schemas.microsoft.com/office/drawing/2010/main" val="B9B900" mc:Ignorable=""/>
        </a:accent6>
        <a:hlink>
          <a:srgbClr xmlns:mc="http://schemas.openxmlformats.org/markup-compatibility/2006" xmlns:a14="http://schemas.microsoft.com/office/drawing/2010/main" val="5AABCC" mc:Ignorable=""/>
        </a:hlink>
        <a:folHlink>
          <a:srgbClr xmlns:mc="http://schemas.openxmlformats.org/markup-compatibility/2006" xmlns:a14="http://schemas.microsoft.com/office/drawing/2010/main" val="648B8C" mc:Ignorable=""/>
        </a:folHlink>
      </a:clrScheme>
      <a:clrMap bg1="lt1" tx1="dk1" bg2="lt2" tx2="dk2" accent1="accent1" accent2="accent2" accent3="accent3" accent4="accent4" accent5="accent5" accent6="accent6" hlink="hlink" folHlink="folHlink"/>
    </a:extraClrScheme>
    <a:extraClrScheme>
      <a:clrScheme name="韩国水墨笔触PPT模板 4">
        <a:dk1>
          <a:srgbClr xmlns:mc="http://schemas.openxmlformats.org/markup-compatibility/2006" xmlns:a14="http://schemas.microsoft.com/office/drawing/2010/main" val="1D528D" mc:Ignorable=""/>
        </a:dk1>
        <a:lt1>
          <a:srgbClr xmlns:mc="http://schemas.openxmlformats.org/markup-compatibility/2006" xmlns:a14="http://schemas.microsoft.com/office/drawing/2010/main" val="FFFFFF" mc:Ignorable=""/>
        </a:lt1>
        <a:dk2>
          <a:srgbClr xmlns:mc="http://schemas.openxmlformats.org/markup-compatibility/2006" xmlns:a14="http://schemas.microsoft.com/office/drawing/2010/main" val="000000" mc:Ignorable=""/>
        </a:dk2>
        <a:lt2>
          <a:srgbClr xmlns:mc="http://schemas.openxmlformats.org/markup-compatibility/2006" xmlns:a14="http://schemas.microsoft.com/office/drawing/2010/main" val="DDDDDD" mc:Ignorable=""/>
        </a:lt2>
        <a:accent1>
          <a:srgbClr xmlns:mc="http://schemas.openxmlformats.org/markup-compatibility/2006" xmlns:a14="http://schemas.microsoft.com/office/drawing/2010/main" val="3366CC" mc:Ignorable=""/>
        </a:accent1>
        <a:accent2>
          <a:srgbClr xmlns:mc="http://schemas.openxmlformats.org/markup-compatibility/2006" xmlns:a14="http://schemas.microsoft.com/office/drawing/2010/main" val="FFCC00" mc:Ignorable=""/>
        </a:accent2>
        <a:accent3>
          <a:srgbClr xmlns:mc="http://schemas.openxmlformats.org/markup-compatibility/2006" xmlns:a14="http://schemas.microsoft.com/office/drawing/2010/main" val="FFFFFF" mc:Ignorable=""/>
        </a:accent3>
        <a:accent4>
          <a:srgbClr xmlns:mc="http://schemas.openxmlformats.org/markup-compatibility/2006" xmlns:a14="http://schemas.microsoft.com/office/drawing/2010/main" val="174578" mc:Ignorable=""/>
        </a:accent4>
        <a:accent5>
          <a:srgbClr xmlns:mc="http://schemas.openxmlformats.org/markup-compatibility/2006" xmlns:a14="http://schemas.microsoft.com/office/drawing/2010/main" val="ADB8E2" mc:Ignorable=""/>
        </a:accent5>
        <a:accent6>
          <a:srgbClr xmlns:mc="http://schemas.openxmlformats.org/markup-compatibility/2006" xmlns:a14="http://schemas.microsoft.com/office/drawing/2010/main" val="E7B900" mc:Ignorable=""/>
        </a:accent6>
        <a:hlink>
          <a:srgbClr xmlns:mc="http://schemas.openxmlformats.org/markup-compatibility/2006" xmlns:a14="http://schemas.microsoft.com/office/drawing/2010/main" val="074B59" mc:Ignorable=""/>
        </a:hlink>
        <a:folHlink>
          <a:srgbClr xmlns:mc="http://schemas.openxmlformats.org/markup-compatibility/2006" xmlns:a14="http://schemas.microsoft.com/office/drawing/2010/main" val="969696" mc:Ignorable=""/>
        </a:folHlink>
      </a:clrScheme>
      <a:clrMap bg1="lt1" tx1="dk1" bg2="lt2" tx2="dk2" accent1="accent1" accent2="accent2" accent3="accent3" accent4="accent4" accent5="accent5" accent6="accent6" hlink="hlink" folHlink="folHlink"/>
    </a:extraClrScheme>
    <a:extraClrScheme>
      <a:clrScheme name="韩国水墨笔触PPT模板 5">
        <a:dk1>
          <a:srgbClr xmlns:mc="http://schemas.openxmlformats.org/markup-compatibility/2006" xmlns:a14="http://schemas.microsoft.com/office/drawing/2010/main" val="1D528D" mc:Ignorable=""/>
        </a:dk1>
        <a:lt1>
          <a:srgbClr xmlns:mc="http://schemas.openxmlformats.org/markup-compatibility/2006" xmlns:a14="http://schemas.microsoft.com/office/drawing/2010/main" val="FFFFFF" mc:Ignorable=""/>
        </a:lt1>
        <a:dk2>
          <a:srgbClr xmlns:mc="http://schemas.openxmlformats.org/markup-compatibility/2006" xmlns:a14="http://schemas.microsoft.com/office/drawing/2010/main" val="000000" mc:Ignorable=""/>
        </a:dk2>
        <a:lt2>
          <a:srgbClr xmlns:mc="http://schemas.openxmlformats.org/markup-compatibility/2006" xmlns:a14="http://schemas.microsoft.com/office/drawing/2010/main" val="DDDDDD" mc:Ignorable=""/>
        </a:lt2>
        <a:accent1>
          <a:srgbClr xmlns:mc="http://schemas.openxmlformats.org/markup-compatibility/2006" xmlns:a14="http://schemas.microsoft.com/office/drawing/2010/main" val="3366CC" mc:Ignorable=""/>
        </a:accent1>
        <a:accent2>
          <a:srgbClr xmlns:mc="http://schemas.openxmlformats.org/markup-compatibility/2006" xmlns:a14="http://schemas.microsoft.com/office/drawing/2010/main" val="FFCC00" mc:Ignorable=""/>
        </a:accent2>
        <a:accent3>
          <a:srgbClr xmlns:mc="http://schemas.openxmlformats.org/markup-compatibility/2006" xmlns:a14="http://schemas.microsoft.com/office/drawing/2010/main" val="FFFFFF" mc:Ignorable=""/>
        </a:accent3>
        <a:accent4>
          <a:srgbClr xmlns:mc="http://schemas.openxmlformats.org/markup-compatibility/2006" xmlns:a14="http://schemas.microsoft.com/office/drawing/2010/main" val="174578" mc:Ignorable=""/>
        </a:accent4>
        <a:accent5>
          <a:srgbClr xmlns:mc="http://schemas.openxmlformats.org/markup-compatibility/2006" xmlns:a14="http://schemas.microsoft.com/office/drawing/2010/main" val="ADB8E2" mc:Ignorable=""/>
        </a:accent5>
        <a:accent6>
          <a:srgbClr xmlns:mc="http://schemas.openxmlformats.org/markup-compatibility/2006" xmlns:a14="http://schemas.microsoft.com/office/drawing/2010/main" val="E7B900" mc:Ignorable=""/>
        </a:accent6>
        <a:hlink>
          <a:srgbClr xmlns:mc="http://schemas.openxmlformats.org/markup-compatibility/2006" xmlns:a14="http://schemas.microsoft.com/office/drawing/2010/main" val="EBF476" mc:Ignorable=""/>
        </a:hlink>
        <a:folHlink>
          <a:srgbClr xmlns:mc="http://schemas.openxmlformats.org/markup-compatibility/2006" xmlns:a14="http://schemas.microsoft.com/office/drawing/2010/main" val="969696" mc:Ignorable=""/>
        </a:folHlink>
      </a:clrScheme>
      <a:clrMap bg1="lt1" tx1="dk1" bg2="lt2" tx2="dk2" accent1="accent1" accent2="accent2" accent3="accent3" accent4="accent4" accent5="accent5" accent6="accent6" hlink="hlink" folHlink="folHlink"/>
    </a:extraClrScheme>
    <a:extraClrScheme>
      <a:clrScheme name="韩国水墨笔触PPT模板 6">
        <a:dk1>
          <a:srgbClr xmlns:mc="http://schemas.openxmlformats.org/markup-compatibility/2006" xmlns:a14="http://schemas.microsoft.com/office/drawing/2010/main" val="1D528D" mc:Ignorable=""/>
        </a:dk1>
        <a:lt1>
          <a:srgbClr xmlns:mc="http://schemas.openxmlformats.org/markup-compatibility/2006" xmlns:a14="http://schemas.microsoft.com/office/drawing/2010/main" val="FFFFFF" mc:Ignorable=""/>
        </a:lt1>
        <a:dk2>
          <a:srgbClr xmlns:mc="http://schemas.openxmlformats.org/markup-compatibility/2006" xmlns:a14="http://schemas.microsoft.com/office/drawing/2010/main" val="000000" mc:Ignorable=""/>
        </a:dk2>
        <a:lt2>
          <a:srgbClr xmlns:mc="http://schemas.openxmlformats.org/markup-compatibility/2006" xmlns:a14="http://schemas.microsoft.com/office/drawing/2010/main" val="DDDDDD" mc:Ignorable=""/>
        </a:lt2>
        <a:accent1>
          <a:srgbClr xmlns:mc="http://schemas.openxmlformats.org/markup-compatibility/2006" xmlns:a14="http://schemas.microsoft.com/office/drawing/2010/main" val="3366CC" mc:Ignorable=""/>
        </a:accent1>
        <a:accent2>
          <a:srgbClr xmlns:mc="http://schemas.openxmlformats.org/markup-compatibility/2006" xmlns:a14="http://schemas.microsoft.com/office/drawing/2010/main" val="FFCC00" mc:Ignorable=""/>
        </a:accent2>
        <a:accent3>
          <a:srgbClr xmlns:mc="http://schemas.openxmlformats.org/markup-compatibility/2006" xmlns:a14="http://schemas.microsoft.com/office/drawing/2010/main" val="FFFFFF" mc:Ignorable=""/>
        </a:accent3>
        <a:accent4>
          <a:srgbClr xmlns:mc="http://schemas.openxmlformats.org/markup-compatibility/2006" xmlns:a14="http://schemas.microsoft.com/office/drawing/2010/main" val="174578" mc:Ignorable=""/>
        </a:accent4>
        <a:accent5>
          <a:srgbClr xmlns:mc="http://schemas.openxmlformats.org/markup-compatibility/2006" xmlns:a14="http://schemas.microsoft.com/office/drawing/2010/main" val="ADB8E2" mc:Ignorable=""/>
        </a:accent5>
        <a:accent6>
          <a:srgbClr xmlns:mc="http://schemas.openxmlformats.org/markup-compatibility/2006" xmlns:a14="http://schemas.microsoft.com/office/drawing/2010/main" val="E7B900" mc:Ignorable=""/>
        </a:accent6>
        <a:hlink>
          <a:srgbClr xmlns:mc="http://schemas.openxmlformats.org/markup-compatibility/2006" xmlns:a14="http://schemas.microsoft.com/office/drawing/2010/main" val="095557" mc:Ignorable=""/>
        </a:hlink>
        <a:folHlink>
          <a:srgbClr xmlns:mc="http://schemas.openxmlformats.org/markup-compatibility/2006" xmlns:a14="http://schemas.microsoft.com/office/drawing/2010/main" val="969696" mc:Ignorable=""/>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xmlns:mc="http://schemas.openxmlformats.org/markup-compatibility/2006" xmlns:a14="http://schemas.microsoft.com/office/drawing/2010/main" val="1F497D" mc:Ignorable=""/>
      </a:dk2>
      <a:lt2>
        <a:srgbClr xmlns:mc="http://schemas.openxmlformats.org/markup-compatibility/2006" xmlns:a14="http://schemas.microsoft.com/office/drawing/2010/main" val="EEECE1" mc:Ignorable=""/>
      </a:lt2>
      <a:accent1>
        <a:srgbClr xmlns:mc="http://schemas.openxmlformats.org/markup-compatibility/2006" xmlns:a14="http://schemas.microsoft.com/office/drawing/2010/main" val="4F81BD" mc:Ignorable=""/>
      </a:accent1>
      <a:accent2>
        <a:srgbClr xmlns:mc="http://schemas.openxmlformats.org/markup-compatibility/2006" xmlns:a14="http://schemas.microsoft.com/office/drawing/2010/main" val="C0504D" mc:Ignorable=""/>
      </a:accent2>
      <a:accent3>
        <a:srgbClr xmlns:mc="http://schemas.openxmlformats.org/markup-compatibility/2006" xmlns:a14="http://schemas.microsoft.com/office/drawing/2010/main" val="9BBB59" mc:Ignorable=""/>
      </a:accent3>
      <a:accent4>
        <a:srgbClr xmlns:mc="http://schemas.openxmlformats.org/markup-compatibility/2006" xmlns:a14="http://schemas.microsoft.com/office/drawing/2010/main" val="8064A2" mc:Ignorable=""/>
      </a:accent4>
      <a:accent5>
        <a:srgbClr xmlns:mc="http://schemas.openxmlformats.org/markup-compatibility/2006" xmlns:a14="http://schemas.microsoft.com/office/drawing/2010/main" val="4BACC6" mc:Ignorable=""/>
      </a:accent5>
      <a:accent6>
        <a:srgbClr xmlns:mc="http://schemas.openxmlformats.org/markup-compatibility/2006" xmlns:a14="http://schemas.microsoft.com/office/drawing/2010/main" val="F79646" mc:Ignorable=""/>
      </a:accent6>
      <a:hlink>
        <a:srgbClr xmlns:mc="http://schemas.openxmlformats.org/markup-compatibility/2006" xmlns:a14="http://schemas.microsoft.com/office/drawing/2010/main" val="0000FF" mc:Ignorable=""/>
      </a:hlink>
      <a:folHlink>
        <a:srgbClr xmlns:mc="http://schemas.openxmlformats.org/markup-compatibility/2006" xmlns:a14="http://schemas.microsoft.com/office/drawing/2010/main" val="800080" mc:Ignorabl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xmlns:mc="http://schemas.openxmlformats.org/markup-compatibility/2006" xmlns:a14="http://schemas.microsoft.com/office/drawing/2010/main" val="000000" mc:Ignorable="">
                <a:alpha val="38000"/>
              </a:srgbClr>
            </a:outerShdw>
          </a:effectLst>
        </a:effectStyle>
        <a:effectStyle>
          <a:effectLst>
            <a:outerShdw blurRad="40000" dist="23000" dir="5400000" rotWithShape="0">
              <a:srgbClr xmlns:mc="http://schemas.openxmlformats.org/markup-compatibility/2006" xmlns:a14="http://schemas.microsoft.com/office/drawing/2010/main" val="000000" mc:Ignorable="">
                <a:alpha val="35000"/>
              </a:srgbClr>
            </a:outerShdw>
          </a:effectLst>
        </a:effectStyle>
        <a:effectStyle>
          <a:effectLst>
            <a:outerShdw blurRad="40000" dist="23000" dir="5400000" rotWithShape="0">
              <a:srgbClr xmlns:mc="http://schemas.openxmlformats.org/markup-compatibility/2006" xmlns:a14="http://schemas.microsoft.com/office/drawing/2010/main" val="000000" mc:Ignorable="">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韩国水墨笔触PPT模板">
  <a:themeElements>
    <a:clrScheme name="顶峰">
      <a:dk1>
        <a:sysClr val="windowText" lastClr="000000"/>
      </a:dk1>
      <a:lt1>
        <a:sysClr val="window" lastClr="FFFFFF"/>
      </a:lt1>
      <a:dk2>
        <a:srgbClr xmlns:mc="http://schemas.openxmlformats.org/markup-compatibility/2006" xmlns:a14="http://schemas.microsoft.com/office/drawing/2010/main" val="69676D" mc:Ignorable=""/>
      </a:dk2>
      <a:lt2>
        <a:srgbClr xmlns:mc="http://schemas.openxmlformats.org/markup-compatibility/2006" xmlns:a14="http://schemas.microsoft.com/office/drawing/2010/main" val="C9C2D1" mc:Ignorable=""/>
      </a:lt2>
      <a:accent1>
        <a:srgbClr xmlns:mc="http://schemas.openxmlformats.org/markup-compatibility/2006" xmlns:a14="http://schemas.microsoft.com/office/drawing/2010/main" val="CEB966" mc:Ignorable=""/>
      </a:accent1>
      <a:accent2>
        <a:srgbClr xmlns:mc="http://schemas.openxmlformats.org/markup-compatibility/2006" xmlns:a14="http://schemas.microsoft.com/office/drawing/2010/main" val="9CB084" mc:Ignorable=""/>
      </a:accent2>
      <a:accent3>
        <a:srgbClr xmlns:mc="http://schemas.openxmlformats.org/markup-compatibility/2006" xmlns:a14="http://schemas.microsoft.com/office/drawing/2010/main" val="6BB1C9" mc:Ignorable=""/>
      </a:accent3>
      <a:accent4>
        <a:srgbClr xmlns:mc="http://schemas.openxmlformats.org/markup-compatibility/2006" xmlns:a14="http://schemas.microsoft.com/office/drawing/2010/main" val="6585CF" mc:Ignorable=""/>
      </a:accent4>
      <a:accent5>
        <a:srgbClr xmlns:mc="http://schemas.openxmlformats.org/markup-compatibility/2006" xmlns:a14="http://schemas.microsoft.com/office/drawing/2010/main" val="7E6BC9" mc:Ignorable=""/>
      </a:accent5>
      <a:accent6>
        <a:srgbClr xmlns:mc="http://schemas.openxmlformats.org/markup-compatibility/2006" xmlns:a14="http://schemas.microsoft.com/office/drawing/2010/main" val="A379BB" mc:Ignorable=""/>
      </a:accent6>
      <a:hlink>
        <a:srgbClr xmlns:mc="http://schemas.openxmlformats.org/markup-compatibility/2006" xmlns:a14="http://schemas.microsoft.com/office/drawing/2010/main" val="410082" mc:Ignorable=""/>
      </a:hlink>
      <a:folHlink>
        <a:srgbClr xmlns:mc="http://schemas.openxmlformats.org/markup-compatibility/2006" xmlns:a14="http://schemas.microsoft.com/office/drawing/2010/main" val="932968" mc:Ignorable=""/>
      </a:folHlink>
    </a:clrScheme>
    <a:fontScheme name="韩国水墨笔触PPT模板">
      <a:majorFont>
        <a:latin typeface="微软雅黑"/>
        <a:ea typeface="宋体"/>
        <a:cs typeface=""/>
      </a:majorFont>
      <a:minorFont>
        <a:latin typeface="楷体_GB2312"/>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xmlns:mc="http://schemas.openxmlformats.org/markup-compatibility/2006" xmlns:a14="http://schemas.microsoft.com/office/drawing/2010/main" val="000000" mc:Ignorable="">
                <a:alpha val="38000"/>
              </a:srgbClr>
            </a:outerShdw>
          </a:effectLst>
        </a:effectStyle>
        <a:effectStyle>
          <a:effectLst>
            <a:outerShdw blurRad="40000" dist="23000" dir="5400000" rotWithShape="0">
              <a:srgbClr xmlns:mc="http://schemas.openxmlformats.org/markup-compatibility/2006" xmlns:a14="http://schemas.microsoft.com/office/drawing/2010/main" val="000000" mc:Ignorable="">
                <a:alpha val="35000"/>
              </a:srgbClr>
            </a:outerShdw>
          </a:effectLst>
        </a:effectStyle>
        <a:effectStyle>
          <a:effectLst>
            <a:outerShdw blurRad="40000" dist="23000" dir="5400000" rotWithShape="0">
              <a:srgbClr xmlns:mc="http://schemas.openxmlformats.org/markup-compatibility/2006" xmlns:a14="http://schemas.microsoft.com/office/drawing/2010/main" val="000000" mc:Ignorable="">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韩国水墨笔触PPT模板 1">
        <a:dk1>
          <a:srgbClr xmlns:mc="http://schemas.openxmlformats.org/markup-compatibility/2006" xmlns:a14="http://schemas.microsoft.com/office/drawing/2010/main" val="1D528D" mc:Ignorable=""/>
        </a:dk1>
        <a:lt1>
          <a:srgbClr xmlns:mc="http://schemas.openxmlformats.org/markup-compatibility/2006" xmlns:a14="http://schemas.microsoft.com/office/drawing/2010/main" val="FFFFFF" mc:Ignorable=""/>
        </a:lt1>
        <a:dk2>
          <a:srgbClr xmlns:mc="http://schemas.openxmlformats.org/markup-compatibility/2006" xmlns:a14="http://schemas.microsoft.com/office/drawing/2010/main" val="000000" mc:Ignorable=""/>
        </a:dk2>
        <a:lt2>
          <a:srgbClr xmlns:mc="http://schemas.openxmlformats.org/markup-compatibility/2006" xmlns:a14="http://schemas.microsoft.com/office/drawing/2010/main" val="DDDDDD" mc:Ignorable=""/>
        </a:lt2>
        <a:accent1>
          <a:srgbClr xmlns:mc="http://schemas.openxmlformats.org/markup-compatibility/2006" xmlns:a14="http://schemas.microsoft.com/office/drawing/2010/main" val="3366CC" mc:Ignorable=""/>
        </a:accent1>
        <a:accent2>
          <a:srgbClr xmlns:mc="http://schemas.openxmlformats.org/markup-compatibility/2006" xmlns:a14="http://schemas.microsoft.com/office/drawing/2010/main" val="FFCC00" mc:Ignorable=""/>
        </a:accent2>
        <a:accent3>
          <a:srgbClr xmlns:mc="http://schemas.openxmlformats.org/markup-compatibility/2006" xmlns:a14="http://schemas.microsoft.com/office/drawing/2010/main" val="FFFFFF" mc:Ignorable=""/>
        </a:accent3>
        <a:accent4>
          <a:srgbClr xmlns:mc="http://schemas.openxmlformats.org/markup-compatibility/2006" xmlns:a14="http://schemas.microsoft.com/office/drawing/2010/main" val="174578" mc:Ignorable=""/>
        </a:accent4>
        <a:accent5>
          <a:srgbClr xmlns:mc="http://schemas.openxmlformats.org/markup-compatibility/2006" xmlns:a14="http://schemas.microsoft.com/office/drawing/2010/main" val="ADB8E2" mc:Ignorable=""/>
        </a:accent5>
        <a:accent6>
          <a:srgbClr xmlns:mc="http://schemas.openxmlformats.org/markup-compatibility/2006" xmlns:a14="http://schemas.microsoft.com/office/drawing/2010/main" val="E7B900" mc:Ignorable=""/>
        </a:accent6>
        <a:hlink>
          <a:srgbClr xmlns:mc="http://schemas.openxmlformats.org/markup-compatibility/2006" xmlns:a14="http://schemas.microsoft.com/office/drawing/2010/main" val="76DFF4" mc:Ignorable=""/>
        </a:hlink>
        <a:folHlink>
          <a:srgbClr xmlns:mc="http://schemas.openxmlformats.org/markup-compatibility/2006" xmlns:a14="http://schemas.microsoft.com/office/drawing/2010/main" val="969696" mc:Ignorable=""/>
        </a:folHlink>
      </a:clrScheme>
      <a:clrMap bg1="lt1" tx1="dk1" bg2="lt2" tx2="dk2" accent1="accent1" accent2="accent2" accent3="accent3" accent4="accent4" accent5="accent5" accent6="accent6" hlink="hlink" folHlink="folHlink"/>
    </a:extraClrScheme>
    <a:extraClrScheme>
      <a:clrScheme name="韩国水墨笔触PPT模板 2">
        <a:dk1>
          <a:srgbClr xmlns:mc="http://schemas.openxmlformats.org/markup-compatibility/2006" xmlns:a14="http://schemas.microsoft.com/office/drawing/2010/main" val="7EA012" mc:Ignorable=""/>
        </a:dk1>
        <a:lt1>
          <a:srgbClr xmlns:mc="http://schemas.openxmlformats.org/markup-compatibility/2006" xmlns:a14="http://schemas.microsoft.com/office/drawing/2010/main" val="FFFFFF" mc:Ignorable=""/>
        </a:lt1>
        <a:dk2>
          <a:srgbClr xmlns:mc="http://schemas.openxmlformats.org/markup-compatibility/2006" xmlns:a14="http://schemas.microsoft.com/office/drawing/2010/main" val="000000" mc:Ignorable=""/>
        </a:dk2>
        <a:lt2>
          <a:srgbClr xmlns:mc="http://schemas.openxmlformats.org/markup-compatibility/2006" xmlns:a14="http://schemas.microsoft.com/office/drawing/2010/main" val="C0C0C0" mc:Ignorable=""/>
        </a:lt2>
        <a:accent1>
          <a:srgbClr xmlns:mc="http://schemas.openxmlformats.org/markup-compatibility/2006" xmlns:a14="http://schemas.microsoft.com/office/drawing/2010/main" val="277564" mc:Ignorable=""/>
        </a:accent1>
        <a:accent2>
          <a:srgbClr xmlns:mc="http://schemas.openxmlformats.org/markup-compatibility/2006" xmlns:a14="http://schemas.microsoft.com/office/drawing/2010/main" val="B5CD85" mc:Ignorable=""/>
        </a:accent2>
        <a:accent3>
          <a:srgbClr xmlns:mc="http://schemas.openxmlformats.org/markup-compatibility/2006" xmlns:a14="http://schemas.microsoft.com/office/drawing/2010/main" val="FFFFFF" mc:Ignorable=""/>
        </a:accent3>
        <a:accent4>
          <a:srgbClr xmlns:mc="http://schemas.openxmlformats.org/markup-compatibility/2006" xmlns:a14="http://schemas.microsoft.com/office/drawing/2010/main" val="6B880E" mc:Ignorable=""/>
        </a:accent4>
        <a:accent5>
          <a:srgbClr xmlns:mc="http://schemas.openxmlformats.org/markup-compatibility/2006" xmlns:a14="http://schemas.microsoft.com/office/drawing/2010/main" val="ACBDB8" mc:Ignorable=""/>
        </a:accent5>
        <a:accent6>
          <a:srgbClr xmlns:mc="http://schemas.openxmlformats.org/markup-compatibility/2006" xmlns:a14="http://schemas.microsoft.com/office/drawing/2010/main" val="A4BA78" mc:Ignorable=""/>
        </a:accent6>
        <a:hlink>
          <a:srgbClr xmlns:mc="http://schemas.openxmlformats.org/markup-compatibility/2006" xmlns:a14="http://schemas.microsoft.com/office/drawing/2010/main" val="B29B3A" mc:Ignorable=""/>
        </a:hlink>
        <a:folHlink>
          <a:srgbClr xmlns:mc="http://schemas.openxmlformats.org/markup-compatibility/2006" xmlns:a14="http://schemas.microsoft.com/office/drawing/2010/main" val="999C90" mc:Ignorable=""/>
        </a:folHlink>
      </a:clrScheme>
      <a:clrMap bg1="lt1" tx1="dk1" bg2="lt2" tx2="dk2" accent1="accent1" accent2="accent2" accent3="accent3" accent4="accent4" accent5="accent5" accent6="accent6" hlink="hlink" folHlink="folHlink"/>
    </a:extraClrScheme>
    <a:extraClrScheme>
      <a:clrScheme name="韩国水墨笔触PPT模板 3">
        <a:dk1>
          <a:srgbClr xmlns:mc="http://schemas.openxmlformats.org/markup-compatibility/2006" xmlns:a14="http://schemas.microsoft.com/office/drawing/2010/main" val="113F71" mc:Ignorable=""/>
        </a:dk1>
        <a:lt1>
          <a:srgbClr xmlns:mc="http://schemas.openxmlformats.org/markup-compatibility/2006" xmlns:a14="http://schemas.microsoft.com/office/drawing/2010/main" val="FFFFFF" mc:Ignorable=""/>
        </a:lt1>
        <a:dk2>
          <a:srgbClr xmlns:mc="http://schemas.openxmlformats.org/markup-compatibility/2006" xmlns:a14="http://schemas.microsoft.com/office/drawing/2010/main" val="000000" mc:Ignorable=""/>
        </a:dk2>
        <a:lt2>
          <a:srgbClr xmlns:mc="http://schemas.openxmlformats.org/markup-compatibility/2006" xmlns:a14="http://schemas.microsoft.com/office/drawing/2010/main" val="C1D1D3" mc:Ignorable=""/>
        </a:lt2>
        <a:accent1>
          <a:srgbClr xmlns:mc="http://schemas.openxmlformats.org/markup-compatibility/2006" xmlns:a14="http://schemas.microsoft.com/office/drawing/2010/main" val="1966B3" mc:Ignorable=""/>
        </a:accent1>
        <a:accent2>
          <a:srgbClr xmlns:mc="http://schemas.openxmlformats.org/markup-compatibility/2006" xmlns:a14="http://schemas.microsoft.com/office/drawing/2010/main" val="CCCC00" mc:Ignorable=""/>
        </a:accent2>
        <a:accent3>
          <a:srgbClr xmlns:mc="http://schemas.openxmlformats.org/markup-compatibility/2006" xmlns:a14="http://schemas.microsoft.com/office/drawing/2010/main" val="FFFFFF" mc:Ignorable=""/>
        </a:accent3>
        <a:accent4>
          <a:srgbClr xmlns:mc="http://schemas.openxmlformats.org/markup-compatibility/2006" xmlns:a14="http://schemas.microsoft.com/office/drawing/2010/main" val="0D345F" mc:Ignorable=""/>
        </a:accent4>
        <a:accent5>
          <a:srgbClr xmlns:mc="http://schemas.openxmlformats.org/markup-compatibility/2006" xmlns:a14="http://schemas.microsoft.com/office/drawing/2010/main" val="ABB8D6" mc:Ignorable=""/>
        </a:accent5>
        <a:accent6>
          <a:srgbClr xmlns:mc="http://schemas.openxmlformats.org/markup-compatibility/2006" xmlns:a14="http://schemas.microsoft.com/office/drawing/2010/main" val="B9B900" mc:Ignorable=""/>
        </a:accent6>
        <a:hlink>
          <a:srgbClr xmlns:mc="http://schemas.openxmlformats.org/markup-compatibility/2006" xmlns:a14="http://schemas.microsoft.com/office/drawing/2010/main" val="5AABCC" mc:Ignorable=""/>
        </a:hlink>
        <a:folHlink>
          <a:srgbClr xmlns:mc="http://schemas.openxmlformats.org/markup-compatibility/2006" xmlns:a14="http://schemas.microsoft.com/office/drawing/2010/main" val="648B8C" mc:Ignorable=""/>
        </a:folHlink>
      </a:clrScheme>
      <a:clrMap bg1="lt1" tx1="dk1" bg2="lt2" tx2="dk2" accent1="accent1" accent2="accent2" accent3="accent3" accent4="accent4" accent5="accent5" accent6="accent6" hlink="hlink" folHlink="folHlink"/>
    </a:extraClrScheme>
    <a:extraClrScheme>
      <a:clrScheme name="韩国水墨笔触PPT模板 4">
        <a:dk1>
          <a:srgbClr xmlns:mc="http://schemas.openxmlformats.org/markup-compatibility/2006" xmlns:a14="http://schemas.microsoft.com/office/drawing/2010/main" val="1D528D" mc:Ignorable=""/>
        </a:dk1>
        <a:lt1>
          <a:srgbClr xmlns:mc="http://schemas.openxmlformats.org/markup-compatibility/2006" xmlns:a14="http://schemas.microsoft.com/office/drawing/2010/main" val="FFFFFF" mc:Ignorable=""/>
        </a:lt1>
        <a:dk2>
          <a:srgbClr xmlns:mc="http://schemas.openxmlformats.org/markup-compatibility/2006" xmlns:a14="http://schemas.microsoft.com/office/drawing/2010/main" val="000000" mc:Ignorable=""/>
        </a:dk2>
        <a:lt2>
          <a:srgbClr xmlns:mc="http://schemas.openxmlformats.org/markup-compatibility/2006" xmlns:a14="http://schemas.microsoft.com/office/drawing/2010/main" val="DDDDDD" mc:Ignorable=""/>
        </a:lt2>
        <a:accent1>
          <a:srgbClr xmlns:mc="http://schemas.openxmlformats.org/markup-compatibility/2006" xmlns:a14="http://schemas.microsoft.com/office/drawing/2010/main" val="3366CC" mc:Ignorable=""/>
        </a:accent1>
        <a:accent2>
          <a:srgbClr xmlns:mc="http://schemas.openxmlformats.org/markup-compatibility/2006" xmlns:a14="http://schemas.microsoft.com/office/drawing/2010/main" val="FFCC00" mc:Ignorable=""/>
        </a:accent2>
        <a:accent3>
          <a:srgbClr xmlns:mc="http://schemas.openxmlformats.org/markup-compatibility/2006" xmlns:a14="http://schemas.microsoft.com/office/drawing/2010/main" val="FFFFFF" mc:Ignorable=""/>
        </a:accent3>
        <a:accent4>
          <a:srgbClr xmlns:mc="http://schemas.openxmlformats.org/markup-compatibility/2006" xmlns:a14="http://schemas.microsoft.com/office/drawing/2010/main" val="174578" mc:Ignorable=""/>
        </a:accent4>
        <a:accent5>
          <a:srgbClr xmlns:mc="http://schemas.openxmlformats.org/markup-compatibility/2006" xmlns:a14="http://schemas.microsoft.com/office/drawing/2010/main" val="ADB8E2" mc:Ignorable=""/>
        </a:accent5>
        <a:accent6>
          <a:srgbClr xmlns:mc="http://schemas.openxmlformats.org/markup-compatibility/2006" xmlns:a14="http://schemas.microsoft.com/office/drawing/2010/main" val="E7B900" mc:Ignorable=""/>
        </a:accent6>
        <a:hlink>
          <a:srgbClr xmlns:mc="http://schemas.openxmlformats.org/markup-compatibility/2006" xmlns:a14="http://schemas.microsoft.com/office/drawing/2010/main" val="074B59" mc:Ignorable=""/>
        </a:hlink>
        <a:folHlink>
          <a:srgbClr xmlns:mc="http://schemas.openxmlformats.org/markup-compatibility/2006" xmlns:a14="http://schemas.microsoft.com/office/drawing/2010/main" val="969696" mc:Ignorable=""/>
        </a:folHlink>
      </a:clrScheme>
      <a:clrMap bg1="lt1" tx1="dk1" bg2="lt2" tx2="dk2" accent1="accent1" accent2="accent2" accent3="accent3" accent4="accent4" accent5="accent5" accent6="accent6" hlink="hlink" folHlink="folHlink"/>
    </a:extraClrScheme>
    <a:extraClrScheme>
      <a:clrScheme name="韩国水墨笔触PPT模板 5">
        <a:dk1>
          <a:srgbClr xmlns:mc="http://schemas.openxmlformats.org/markup-compatibility/2006" xmlns:a14="http://schemas.microsoft.com/office/drawing/2010/main" val="1D528D" mc:Ignorable=""/>
        </a:dk1>
        <a:lt1>
          <a:srgbClr xmlns:mc="http://schemas.openxmlformats.org/markup-compatibility/2006" xmlns:a14="http://schemas.microsoft.com/office/drawing/2010/main" val="FFFFFF" mc:Ignorable=""/>
        </a:lt1>
        <a:dk2>
          <a:srgbClr xmlns:mc="http://schemas.openxmlformats.org/markup-compatibility/2006" xmlns:a14="http://schemas.microsoft.com/office/drawing/2010/main" val="000000" mc:Ignorable=""/>
        </a:dk2>
        <a:lt2>
          <a:srgbClr xmlns:mc="http://schemas.openxmlformats.org/markup-compatibility/2006" xmlns:a14="http://schemas.microsoft.com/office/drawing/2010/main" val="DDDDDD" mc:Ignorable=""/>
        </a:lt2>
        <a:accent1>
          <a:srgbClr xmlns:mc="http://schemas.openxmlformats.org/markup-compatibility/2006" xmlns:a14="http://schemas.microsoft.com/office/drawing/2010/main" val="3366CC" mc:Ignorable=""/>
        </a:accent1>
        <a:accent2>
          <a:srgbClr xmlns:mc="http://schemas.openxmlformats.org/markup-compatibility/2006" xmlns:a14="http://schemas.microsoft.com/office/drawing/2010/main" val="FFCC00" mc:Ignorable=""/>
        </a:accent2>
        <a:accent3>
          <a:srgbClr xmlns:mc="http://schemas.openxmlformats.org/markup-compatibility/2006" xmlns:a14="http://schemas.microsoft.com/office/drawing/2010/main" val="FFFFFF" mc:Ignorable=""/>
        </a:accent3>
        <a:accent4>
          <a:srgbClr xmlns:mc="http://schemas.openxmlformats.org/markup-compatibility/2006" xmlns:a14="http://schemas.microsoft.com/office/drawing/2010/main" val="174578" mc:Ignorable=""/>
        </a:accent4>
        <a:accent5>
          <a:srgbClr xmlns:mc="http://schemas.openxmlformats.org/markup-compatibility/2006" xmlns:a14="http://schemas.microsoft.com/office/drawing/2010/main" val="ADB8E2" mc:Ignorable=""/>
        </a:accent5>
        <a:accent6>
          <a:srgbClr xmlns:mc="http://schemas.openxmlformats.org/markup-compatibility/2006" xmlns:a14="http://schemas.microsoft.com/office/drawing/2010/main" val="E7B900" mc:Ignorable=""/>
        </a:accent6>
        <a:hlink>
          <a:srgbClr xmlns:mc="http://schemas.openxmlformats.org/markup-compatibility/2006" xmlns:a14="http://schemas.microsoft.com/office/drawing/2010/main" val="EBF476" mc:Ignorable=""/>
        </a:hlink>
        <a:folHlink>
          <a:srgbClr xmlns:mc="http://schemas.openxmlformats.org/markup-compatibility/2006" xmlns:a14="http://schemas.microsoft.com/office/drawing/2010/main" val="969696" mc:Ignorable=""/>
        </a:folHlink>
      </a:clrScheme>
      <a:clrMap bg1="lt1" tx1="dk1" bg2="lt2" tx2="dk2" accent1="accent1" accent2="accent2" accent3="accent3" accent4="accent4" accent5="accent5" accent6="accent6" hlink="hlink" folHlink="folHlink"/>
    </a:extraClrScheme>
    <a:extraClrScheme>
      <a:clrScheme name="韩国水墨笔触PPT模板 6">
        <a:dk1>
          <a:srgbClr xmlns:mc="http://schemas.openxmlformats.org/markup-compatibility/2006" xmlns:a14="http://schemas.microsoft.com/office/drawing/2010/main" val="1D528D" mc:Ignorable=""/>
        </a:dk1>
        <a:lt1>
          <a:srgbClr xmlns:mc="http://schemas.openxmlformats.org/markup-compatibility/2006" xmlns:a14="http://schemas.microsoft.com/office/drawing/2010/main" val="FFFFFF" mc:Ignorable=""/>
        </a:lt1>
        <a:dk2>
          <a:srgbClr xmlns:mc="http://schemas.openxmlformats.org/markup-compatibility/2006" xmlns:a14="http://schemas.microsoft.com/office/drawing/2010/main" val="000000" mc:Ignorable=""/>
        </a:dk2>
        <a:lt2>
          <a:srgbClr xmlns:mc="http://schemas.openxmlformats.org/markup-compatibility/2006" xmlns:a14="http://schemas.microsoft.com/office/drawing/2010/main" val="DDDDDD" mc:Ignorable=""/>
        </a:lt2>
        <a:accent1>
          <a:srgbClr xmlns:mc="http://schemas.openxmlformats.org/markup-compatibility/2006" xmlns:a14="http://schemas.microsoft.com/office/drawing/2010/main" val="3366CC" mc:Ignorable=""/>
        </a:accent1>
        <a:accent2>
          <a:srgbClr xmlns:mc="http://schemas.openxmlformats.org/markup-compatibility/2006" xmlns:a14="http://schemas.microsoft.com/office/drawing/2010/main" val="FFCC00" mc:Ignorable=""/>
        </a:accent2>
        <a:accent3>
          <a:srgbClr xmlns:mc="http://schemas.openxmlformats.org/markup-compatibility/2006" xmlns:a14="http://schemas.microsoft.com/office/drawing/2010/main" val="FFFFFF" mc:Ignorable=""/>
        </a:accent3>
        <a:accent4>
          <a:srgbClr xmlns:mc="http://schemas.openxmlformats.org/markup-compatibility/2006" xmlns:a14="http://schemas.microsoft.com/office/drawing/2010/main" val="174578" mc:Ignorable=""/>
        </a:accent4>
        <a:accent5>
          <a:srgbClr xmlns:mc="http://schemas.openxmlformats.org/markup-compatibility/2006" xmlns:a14="http://schemas.microsoft.com/office/drawing/2010/main" val="ADB8E2" mc:Ignorable=""/>
        </a:accent5>
        <a:accent6>
          <a:srgbClr xmlns:mc="http://schemas.openxmlformats.org/markup-compatibility/2006" xmlns:a14="http://schemas.microsoft.com/office/drawing/2010/main" val="E7B900" mc:Ignorable=""/>
        </a:accent6>
        <a:hlink>
          <a:srgbClr xmlns:mc="http://schemas.openxmlformats.org/markup-compatibility/2006" xmlns:a14="http://schemas.microsoft.com/office/drawing/2010/main" val="095557" mc:Ignorable=""/>
        </a:hlink>
        <a:folHlink>
          <a:srgbClr xmlns:mc="http://schemas.openxmlformats.org/markup-compatibility/2006" xmlns:a14="http://schemas.microsoft.com/office/drawing/2010/main" val="969696" mc:Ignorable=""/>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xmlns:mc="http://schemas.openxmlformats.org/markup-compatibility/2006" xmlns:a14="http://schemas.microsoft.com/office/drawing/2010/main" val="1F497D" mc:Ignorable=""/>
      </a:dk2>
      <a:lt2>
        <a:srgbClr xmlns:mc="http://schemas.openxmlformats.org/markup-compatibility/2006" xmlns:a14="http://schemas.microsoft.com/office/drawing/2010/main" val="EEECE1" mc:Ignorable=""/>
      </a:lt2>
      <a:accent1>
        <a:srgbClr xmlns:mc="http://schemas.openxmlformats.org/markup-compatibility/2006" xmlns:a14="http://schemas.microsoft.com/office/drawing/2010/main" val="4F81BD" mc:Ignorable=""/>
      </a:accent1>
      <a:accent2>
        <a:srgbClr xmlns:mc="http://schemas.openxmlformats.org/markup-compatibility/2006" xmlns:a14="http://schemas.microsoft.com/office/drawing/2010/main" val="C0504D" mc:Ignorable=""/>
      </a:accent2>
      <a:accent3>
        <a:srgbClr xmlns:mc="http://schemas.openxmlformats.org/markup-compatibility/2006" xmlns:a14="http://schemas.microsoft.com/office/drawing/2010/main" val="9BBB59" mc:Ignorable=""/>
      </a:accent3>
      <a:accent4>
        <a:srgbClr xmlns:mc="http://schemas.openxmlformats.org/markup-compatibility/2006" xmlns:a14="http://schemas.microsoft.com/office/drawing/2010/main" val="8064A2" mc:Ignorable=""/>
      </a:accent4>
      <a:accent5>
        <a:srgbClr xmlns:mc="http://schemas.openxmlformats.org/markup-compatibility/2006" xmlns:a14="http://schemas.microsoft.com/office/drawing/2010/main" val="4BACC6" mc:Ignorable=""/>
      </a:accent5>
      <a:accent6>
        <a:srgbClr xmlns:mc="http://schemas.openxmlformats.org/markup-compatibility/2006" xmlns:a14="http://schemas.microsoft.com/office/drawing/2010/main" val="F79646" mc:Ignorable=""/>
      </a:accent6>
      <a:hlink>
        <a:srgbClr xmlns:mc="http://schemas.openxmlformats.org/markup-compatibility/2006" xmlns:a14="http://schemas.microsoft.com/office/drawing/2010/main" val="0000FF" mc:Ignorable=""/>
      </a:hlink>
      <a:folHlink>
        <a:srgbClr xmlns:mc="http://schemas.openxmlformats.org/markup-compatibility/2006" xmlns:a14="http://schemas.microsoft.com/office/drawing/2010/main" val="800080" mc:Ignorabl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xmlns:mc="http://schemas.openxmlformats.org/markup-compatibility/2006" xmlns:a14="http://schemas.microsoft.com/office/drawing/2010/main" val="000000" mc:Ignorable="">
                <a:alpha val="38000"/>
              </a:srgbClr>
            </a:outerShdw>
          </a:effectLst>
        </a:effectStyle>
        <a:effectStyle>
          <a:effectLst>
            <a:outerShdw blurRad="40000" dist="23000" dir="5400000" rotWithShape="0">
              <a:srgbClr xmlns:mc="http://schemas.openxmlformats.org/markup-compatibility/2006" xmlns:a14="http://schemas.microsoft.com/office/drawing/2010/main" val="000000" mc:Ignorable="">
                <a:alpha val="35000"/>
              </a:srgbClr>
            </a:outerShdw>
          </a:effectLst>
        </a:effectStyle>
        <a:effectStyle>
          <a:effectLst>
            <a:outerShdw blurRad="40000" dist="23000" dir="5400000" rotWithShape="0">
              <a:srgbClr xmlns:mc="http://schemas.openxmlformats.org/markup-compatibility/2006" xmlns:a14="http://schemas.microsoft.com/office/drawing/2010/main" val="000000" mc:Ignorable="">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1125</TotalTime>
  <Words>2400</Words>
  <Application>Microsoft Office PowerPoint</Application>
  <PresentationFormat>全屏显示(4:3)</PresentationFormat>
  <Paragraphs>196</Paragraphs>
  <Slides>28</Slides>
  <Notes>18</Notes>
  <HiddenSlides>0</HiddenSlides>
  <MMClips>0</MMClips>
  <ScaleCrop>false</ScaleCrop>
  <HeadingPairs>
    <vt:vector size="4" baseType="variant">
      <vt:variant>
        <vt:lpstr>主题</vt:lpstr>
      </vt:variant>
      <vt:variant>
        <vt:i4>3</vt:i4>
      </vt:variant>
      <vt:variant>
        <vt:lpstr>幻灯片标题</vt:lpstr>
      </vt:variant>
      <vt:variant>
        <vt:i4>28</vt:i4>
      </vt:variant>
    </vt:vector>
  </HeadingPairs>
  <TitlesOfParts>
    <vt:vector size="31" baseType="lpstr">
      <vt:lpstr>韩国水墨笔触PPT模板</vt:lpstr>
      <vt:lpstr>自定义设计方案</vt:lpstr>
      <vt:lpstr>1_韩国水墨笔触PPT模板</vt:lpstr>
      <vt:lpstr>PowerPoint 演示文稿</vt:lpstr>
      <vt:lpstr>专利基础</vt:lpstr>
      <vt:lpstr>专利背景</vt:lpstr>
      <vt:lpstr>专利名称</vt:lpstr>
      <vt:lpstr>一种逻辑、表示和数据分离的窗体描述方法和标记语言</vt:lpstr>
      <vt:lpstr>发明简介</vt:lpstr>
      <vt:lpstr>发明简介</vt:lpstr>
      <vt:lpstr>XFML窗体定义</vt:lpstr>
      <vt:lpstr>Form模型</vt:lpstr>
      <vt:lpstr>Form用户界面</vt:lpstr>
      <vt:lpstr>XFML控件</vt:lpstr>
      <vt:lpstr>容器控件</vt:lpstr>
      <vt:lpstr>输入控件</vt:lpstr>
      <vt:lpstr>实施例</vt:lpstr>
      <vt:lpstr>一种运行时根据用户自定义信息进行界面展示方法</vt:lpstr>
      <vt:lpstr>发明简介</vt:lpstr>
      <vt:lpstr>元数据</vt:lpstr>
      <vt:lpstr>业务实体</vt:lpstr>
      <vt:lpstr>设计时和运行时</vt:lpstr>
      <vt:lpstr>运行时</vt:lpstr>
      <vt:lpstr>打印</vt:lpstr>
      <vt:lpstr>   具体实施步骤一</vt:lpstr>
      <vt:lpstr> 具体实施步骤二</vt:lpstr>
      <vt:lpstr> 具体实施步骤三</vt:lpstr>
      <vt:lpstr> 具体实施步骤四</vt:lpstr>
      <vt:lpstr> 具体实施步骤五</vt:lpstr>
      <vt:lpstr> 具体实施步骤六</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吕梁</dc:creator>
  <cp:lastModifiedBy>吕梁</cp:lastModifiedBy>
  <cp:revision>67</cp:revision>
  <dcterms:created xsi:type="dcterms:W3CDTF">2006-08-16T00:00:00Z</dcterms:created>
  <dcterms:modified xsi:type="dcterms:W3CDTF">2010-09-27T09:50:14Z</dcterms:modified>
</cp:coreProperties>
</file>